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League Spartan" pitchFamily="2" charset="77"/>
      <p:regular r:id="rId10"/>
      <p:bold r:id="rId11"/>
    </p:embeddedFont>
    <p:embeddedFont>
      <p:font typeface="Poppins" pitchFamily="2" charset="77"/>
      <p:regular r:id="rId12"/>
    </p:embeddedFont>
    <p:embeddedFont>
      <p:font typeface="Poppins Bold" pitchFamily="2" charset="77"/>
      <p:regular r:id="rId13"/>
      <p:bold r:id="rId14"/>
    </p:embeddedFont>
    <p:embeddedFont>
      <p:font typeface="Poppins Italics" pitchFamily="2" charset="77"/>
      <p:regular r:id="rId15"/>
      <p: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588" autoAdjust="0"/>
  </p:normalViewPr>
  <p:slideViewPr>
    <p:cSldViewPr>
      <p:cViewPr varScale="1">
        <p:scale>
          <a:sx n="71" d="100"/>
          <a:sy n="71" d="100"/>
        </p:scale>
        <p:origin x="664" y="4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5.svg"/><Relationship Id="rId7"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svg"/><Relationship Id="rId7" Type="http://schemas.openxmlformats.org/officeDocument/2006/relationships/image" Target="../media/image18.svg"/><Relationship Id="rId12" Type="http://schemas.openxmlformats.org/officeDocument/2006/relationships/image" Target="../media/image23.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3.svg"/><Relationship Id="rId10" Type="http://schemas.openxmlformats.org/officeDocument/2006/relationships/image" Target="../media/image21.png"/><Relationship Id="rId4" Type="http://schemas.openxmlformats.org/officeDocument/2006/relationships/image" Target="../media/image12.png"/><Relationship Id="rId9"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5.svg"/><Relationship Id="rId7"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13.svg"/><Relationship Id="rId4" Type="http://schemas.openxmlformats.org/officeDocument/2006/relationships/image" Target="../media/image25.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E1330">
                <a:alpha val="100000"/>
              </a:srgbClr>
            </a:gs>
            <a:gs pos="100000">
              <a:srgbClr val="0717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1331710" y="2530877"/>
            <a:ext cx="8867272" cy="886727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EC3">
                    <a:alpha val="100000"/>
                  </a:srgbClr>
                </a:gs>
                <a:gs pos="100000">
                  <a:srgbClr val="00FBB2">
                    <a:alpha val="100000"/>
                  </a:srgbClr>
                </a:gs>
              </a:gsLst>
              <a:lin ang="0"/>
            </a:gradFill>
          </p:spPr>
          <p:txBody>
            <a:bodyPr/>
            <a:lstStyle/>
            <a:p>
              <a:endParaRPr lang="en-US"/>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5" name="Freeform 5"/>
          <p:cNvSpPr/>
          <p:nvPr/>
        </p:nvSpPr>
        <p:spPr>
          <a:xfrm rot="627638" flipH="1">
            <a:off x="12662069" y="3669504"/>
            <a:ext cx="5935959" cy="7250027"/>
          </a:xfrm>
          <a:custGeom>
            <a:avLst/>
            <a:gdLst/>
            <a:ahLst/>
            <a:cxnLst/>
            <a:rect l="l" t="t" r="r" b="b"/>
            <a:pathLst>
              <a:path w="5935959" h="7250027">
                <a:moveTo>
                  <a:pt x="5935959" y="0"/>
                </a:moveTo>
                <a:lnTo>
                  <a:pt x="0" y="0"/>
                </a:lnTo>
                <a:lnTo>
                  <a:pt x="0" y="7250026"/>
                </a:lnTo>
                <a:lnTo>
                  <a:pt x="5935959" y="7250026"/>
                </a:lnTo>
                <a:lnTo>
                  <a:pt x="5935959" y="0"/>
                </a:lnTo>
                <a:close/>
              </a:path>
            </a:pathLst>
          </a:custGeom>
          <a:blipFill>
            <a:blip r:embed="rId2"/>
            <a:stretch>
              <a:fillRect/>
            </a:stretch>
          </a:blipFill>
        </p:spPr>
        <p:txBody>
          <a:bodyPr/>
          <a:lstStyle/>
          <a:p>
            <a:endParaRPr lang="en-US"/>
          </a:p>
        </p:txBody>
      </p:sp>
      <p:grpSp>
        <p:nvGrpSpPr>
          <p:cNvPr id="6" name="Group 6"/>
          <p:cNvGrpSpPr/>
          <p:nvPr/>
        </p:nvGrpSpPr>
        <p:grpSpPr>
          <a:xfrm>
            <a:off x="-473714" y="-311049"/>
            <a:ext cx="19190287" cy="1854099"/>
            <a:chOff x="0" y="0"/>
            <a:chExt cx="2704977" cy="261345"/>
          </a:xfrm>
        </p:grpSpPr>
        <p:sp>
          <p:nvSpPr>
            <p:cNvPr id="7" name="Freeform 7"/>
            <p:cNvSpPr/>
            <p:nvPr/>
          </p:nvSpPr>
          <p:spPr>
            <a:xfrm>
              <a:off x="0" y="0"/>
              <a:ext cx="2704977" cy="261345"/>
            </a:xfrm>
            <a:custGeom>
              <a:avLst/>
              <a:gdLst/>
              <a:ahLst/>
              <a:cxnLst/>
              <a:rect l="l" t="t" r="r" b="b"/>
              <a:pathLst>
                <a:path w="2704977" h="261345">
                  <a:moveTo>
                    <a:pt x="8069" y="0"/>
                  </a:moveTo>
                  <a:lnTo>
                    <a:pt x="2696908" y="0"/>
                  </a:lnTo>
                  <a:cubicBezTo>
                    <a:pt x="2701364" y="0"/>
                    <a:pt x="2704977" y="3612"/>
                    <a:pt x="2704977" y="8069"/>
                  </a:cubicBezTo>
                  <a:lnTo>
                    <a:pt x="2704977" y="253277"/>
                  </a:lnTo>
                  <a:cubicBezTo>
                    <a:pt x="2704977" y="257733"/>
                    <a:pt x="2701364" y="261345"/>
                    <a:pt x="2696908" y="261345"/>
                  </a:cubicBezTo>
                  <a:lnTo>
                    <a:pt x="8069" y="261345"/>
                  </a:lnTo>
                  <a:cubicBezTo>
                    <a:pt x="3612" y="261345"/>
                    <a:pt x="0" y="257733"/>
                    <a:pt x="0" y="253277"/>
                  </a:cubicBezTo>
                  <a:lnTo>
                    <a:pt x="0" y="8069"/>
                  </a:lnTo>
                  <a:cubicBezTo>
                    <a:pt x="0" y="3612"/>
                    <a:pt x="3612" y="0"/>
                    <a:pt x="8069" y="0"/>
                  </a:cubicBezTo>
                  <a:close/>
                </a:path>
              </a:pathLst>
            </a:custGeom>
            <a:gradFill rotWithShape="1">
              <a:gsLst>
                <a:gs pos="0">
                  <a:srgbClr val="0E1330">
                    <a:alpha val="30000"/>
                  </a:srgbClr>
                </a:gs>
                <a:gs pos="100000">
                  <a:srgbClr val="071740">
                    <a:alpha val="30000"/>
                  </a:srgbClr>
                </a:gs>
              </a:gsLst>
              <a:lin ang="0"/>
            </a:gradFill>
            <a:ln w="38100" cap="sq">
              <a:gradFill>
                <a:gsLst>
                  <a:gs pos="0">
                    <a:srgbClr val="009EC3">
                      <a:alpha val="30000"/>
                    </a:srgbClr>
                  </a:gs>
                  <a:gs pos="100000">
                    <a:srgbClr val="00FBB2">
                      <a:alpha val="30000"/>
                    </a:srgbClr>
                  </a:gs>
                </a:gsLst>
                <a:lin ang="0"/>
              </a:gradFill>
              <a:prstDash val="solid"/>
              <a:miter/>
            </a:ln>
          </p:spPr>
          <p:txBody>
            <a:bodyPr/>
            <a:lstStyle/>
            <a:p>
              <a:endParaRPr lang="en-US"/>
            </a:p>
          </p:txBody>
        </p:sp>
        <p:sp>
          <p:nvSpPr>
            <p:cNvPr id="8" name="TextBox 8"/>
            <p:cNvSpPr txBox="1"/>
            <p:nvPr/>
          </p:nvSpPr>
          <p:spPr>
            <a:xfrm>
              <a:off x="0" y="-57150"/>
              <a:ext cx="2704977" cy="318495"/>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411557" y="7675713"/>
            <a:ext cx="2438700" cy="807119"/>
            <a:chOff x="0" y="0"/>
            <a:chExt cx="343748" cy="113768"/>
          </a:xfrm>
        </p:grpSpPr>
        <p:sp>
          <p:nvSpPr>
            <p:cNvPr id="10" name="Freeform 10"/>
            <p:cNvSpPr/>
            <p:nvPr/>
          </p:nvSpPr>
          <p:spPr>
            <a:xfrm>
              <a:off x="0" y="0"/>
              <a:ext cx="343748" cy="113768"/>
            </a:xfrm>
            <a:custGeom>
              <a:avLst/>
              <a:gdLst/>
              <a:ahLst/>
              <a:cxnLst/>
              <a:rect l="l" t="t" r="r" b="b"/>
              <a:pathLst>
                <a:path w="343748" h="113768">
                  <a:moveTo>
                    <a:pt x="56884" y="0"/>
                  </a:moveTo>
                  <a:lnTo>
                    <a:pt x="286864" y="0"/>
                  </a:lnTo>
                  <a:cubicBezTo>
                    <a:pt x="318280" y="0"/>
                    <a:pt x="343748" y="25468"/>
                    <a:pt x="343748" y="56884"/>
                  </a:cubicBezTo>
                  <a:lnTo>
                    <a:pt x="343748" y="56884"/>
                  </a:lnTo>
                  <a:cubicBezTo>
                    <a:pt x="343748" y="71970"/>
                    <a:pt x="337755" y="86439"/>
                    <a:pt x="327087" y="97107"/>
                  </a:cubicBezTo>
                  <a:cubicBezTo>
                    <a:pt x="316420" y="107775"/>
                    <a:pt x="301951" y="113768"/>
                    <a:pt x="286864" y="113768"/>
                  </a:cubicBezTo>
                  <a:lnTo>
                    <a:pt x="56884" y="113768"/>
                  </a:lnTo>
                  <a:cubicBezTo>
                    <a:pt x="25468" y="113768"/>
                    <a:pt x="0" y="88300"/>
                    <a:pt x="0" y="56884"/>
                  </a:cubicBezTo>
                  <a:lnTo>
                    <a:pt x="0" y="56884"/>
                  </a:lnTo>
                  <a:cubicBezTo>
                    <a:pt x="0" y="25468"/>
                    <a:pt x="25468" y="0"/>
                    <a:pt x="56884" y="0"/>
                  </a:cubicBezTo>
                  <a:close/>
                </a:path>
              </a:pathLst>
            </a:custGeom>
            <a:solidFill>
              <a:srgbClr val="0A354F">
                <a:alpha val="29804"/>
              </a:srgbClr>
            </a:solidFill>
            <a:ln w="38100" cap="rnd">
              <a:gradFill>
                <a:gsLst>
                  <a:gs pos="0">
                    <a:srgbClr val="009EC3">
                      <a:alpha val="30000"/>
                    </a:srgbClr>
                  </a:gs>
                  <a:gs pos="100000">
                    <a:srgbClr val="00FBB2">
                      <a:alpha val="30000"/>
                    </a:srgbClr>
                  </a:gs>
                </a:gsLst>
                <a:lin ang="0"/>
              </a:gradFill>
              <a:prstDash val="solid"/>
              <a:round/>
            </a:ln>
          </p:spPr>
          <p:txBody>
            <a:bodyPr/>
            <a:lstStyle/>
            <a:p>
              <a:endParaRPr lang="en-US"/>
            </a:p>
          </p:txBody>
        </p:sp>
        <p:sp>
          <p:nvSpPr>
            <p:cNvPr id="11" name="TextBox 11"/>
            <p:cNvSpPr txBox="1"/>
            <p:nvPr/>
          </p:nvSpPr>
          <p:spPr>
            <a:xfrm>
              <a:off x="0" y="-57150"/>
              <a:ext cx="343748" cy="17091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4422783" y="7675713"/>
            <a:ext cx="2438700" cy="807119"/>
            <a:chOff x="0" y="0"/>
            <a:chExt cx="343748" cy="113768"/>
          </a:xfrm>
        </p:grpSpPr>
        <p:sp>
          <p:nvSpPr>
            <p:cNvPr id="13" name="Freeform 13"/>
            <p:cNvSpPr/>
            <p:nvPr/>
          </p:nvSpPr>
          <p:spPr>
            <a:xfrm>
              <a:off x="0" y="0"/>
              <a:ext cx="343748" cy="113768"/>
            </a:xfrm>
            <a:custGeom>
              <a:avLst/>
              <a:gdLst/>
              <a:ahLst/>
              <a:cxnLst/>
              <a:rect l="l" t="t" r="r" b="b"/>
              <a:pathLst>
                <a:path w="343748" h="113768">
                  <a:moveTo>
                    <a:pt x="56884" y="0"/>
                  </a:moveTo>
                  <a:lnTo>
                    <a:pt x="286864" y="0"/>
                  </a:lnTo>
                  <a:cubicBezTo>
                    <a:pt x="318280" y="0"/>
                    <a:pt x="343748" y="25468"/>
                    <a:pt x="343748" y="56884"/>
                  </a:cubicBezTo>
                  <a:lnTo>
                    <a:pt x="343748" y="56884"/>
                  </a:lnTo>
                  <a:cubicBezTo>
                    <a:pt x="343748" y="71970"/>
                    <a:pt x="337755" y="86439"/>
                    <a:pt x="327087" y="97107"/>
                  </a:cubicBezTo>
                  <a:cubicBezTo>
                    <a:pt x="316420" y="107775"/>
                    <a:pt x="301951" y="113768"/>
                    <a:pt x="286864" y="113768"/>
                  </a:cubicBezTo>
                  <a:lnTo>
                    <a:pt x="56884" y="113768"/>
                  </a:lnTo>
                  <a:cubicBezTo>
                    <a:pt x="25468" y="113768"/>
                    <a:pt x="0" y="88300"/>
                    <a:pt x="0" y="56884"/>
                  </a:cubicBezTo>
                  <a:lnTo>
                    <a:pt x="0" y="56884"/>
                  </a:lnTo>
                  <a:cubicBezTo>
                    <a:pt x="0" y="25468"/>
                    <a:pt x="25468" y="0"/>
                    <a:pt x="56884" y="0"/>
                  </a:cubicBezTo>
                  <a:close/>
                </a:path>
              </a:pathLst>
            </a:custGeom>
            <a:solidFill>
              <a:srgbClr val="0A354F">
                <a:alpha val="29804"/>
              </a:srgbClr>
            </a:solidFill>
            <a:ln w="38100" cap="rnd">
              <a:gradFill>
                <a:gsLst>
                  <a:gs pos="0">
                    <a:srgbClr val="009EC3">
                      <a:alpha val="30000"/>
                    </a:srgbClr>
                  </a:gs>
                  <a:gs pos="100000">
                    <a:srgbClr val="00FBB2">
                      <a:alpha val="30000"/>
                    </a:srgbClr>
                  </a:gs>
                </a:gsLst>
                <a:lin ang="0"/>
              </a:gradFill>
              <a:prstDash val="solid"/>
              <a:round/>
            </a:ln>
          </p:spPr>
          <p:txBody>
            <a:bodyPr/>
            <a:lstStyle/>
            <a:p>
              <a:endParaRPr lang="en-US"/>
            </a:p>
          </p:txBody>
        </p:sp>
        <p:sp>
          <p:nvSpPr>
            <p:cNvPr id="14" name="TextBox 14"/>
            <p:cNvSpPr txBox="1"/>
            <p:nvPr/>
          </p:nvSpPr>
          <p:spPr>
            <a:xfrm>
              <a:off x="0" y="-57150"/>
              <a:ext cx="343748" cy="170918"/>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6866395" y="727075"/>
            <a:ext cx="392905" cy="392905"/>
          </a:xfrm>
          <a:custGeom>
            <a:avLst/>
            <a:gdLst/>
            <a:ahLst/>
            <a:cxnLst/>
            <a:rect l="l" t="t" r="r" b="b"/>
            <a:pathLst>
              <a:path w="392905" h="392905">
                <a:moveTo>
                  <a:pt x="0" y="0"/>
                </a:moveTo>
                <a:lnTo>
                  <a:pt x="392905" y="0"/>
                </a:lnTo>
                <a:lnTo>
                  <a:pt x="392905" y="392905"/>
                </a:lnTo>
                <a:lnTo>
                  <a:pt x="0" y="3929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TextBox 16"/>
          <p:cNvSpPr txBox="1"/>
          <p:nvPr/>
        </p:nvSpPr>
        <p:spPr>
          <a:xfrm>
            <a:off x="1359068" y="2891711"/>
            <a:ext cx="9589271" cy="3463916"/>
          </a:xfrm>
          <a:prstGeom prst="rect">
            <a:avLst/>
          </a:prstGeom>
        </p:spPr>
        <p:txBody>
          <a:bodyPr lIns="0" tIns="0" rIns="0" bIns="0" rtlCol="0" anchor="t">
            <a:spAutoFit/>
          </a:bodyPr>
          <a:lstStyle/>
          <a:p>
            <a:pPr algn="l">
              <a:lnSpc>
                <a:spcPts val="13647"/>
              </a:lnSpc>
            </a:pPr>
            <a:r>
              <a:rPr lang="en-US" sz="11664">
                <a:solidFill>
                  <a:srgbClr val="FFFFFF"/>
                </a:solidFill>
                <a:latin typeface="League Spartan"/>
                <a:ea typeface="League Spartan"/>
                <a:cs typeface="League Spartan"/>
                <a:sym typeface="League Spartan"/>
              </a:rPr>
              <a:t>Adaptive AI Tutor</a:t>
            </a:r>
          </a:p>
        </p:txBody>
      </p:sp>
      <p:grpSp>
        <p:nvGrpSpPr>
          <p:cNvPr id="17" name="Group 17"/>
          <p:cNvGrpSpPr/>
          <p:nvPr/>
        </p:nvGrpSpPr>
        <p:grpSpPr>
          <a:xfrm>
            <a:off x="-473714" y="8821861"/>
            <a:ext cx="2392797" cy="239279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EC3">
                    <a:alpha val="100000"/>
                  </a:srgbClr>
                </a:gs>
                <a:gs pos="100000">
                  <a:srgbClr val="00FBB2">
                    <a:alpha val="100000"/>
                  </a:srgbClr>
                </a:gs>
              </a:gsLst>
              <a:lin ang="0"/>
            </a:gradFill>
          </p:spPr>
          <p:txBody>
            <a:bodyPr/>
            <a:lstStyle/>
            <a:p>
              <a:endParaRPr lang="en-US"/>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8182676" y="8230085"/>
            <a:ext cx="1183552" cy="118355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gradFill>
                <a:gsLst>
                  <a:gs pos="0">
                    <a:srgbClr val="009EC3">
                      <a:alpha val="100000"/>
                    </a:srgbClr>
                  </a:gs>
                  <a:gs pos="100000">
                    <a:srgbClr val="00FBB2">
                      <a:alpha val="100000"/>
                    </a:srgbClr>
                  </a:gs>
                </a:gsLst>
                <a:lin ang="0"/>
              </a:gradFill>
              <a:prstDash val="solid"/>
              <a:miter/>
            </a:ln>
          </p:spPr>
          <p:txBody>
            <a:bodyPr/>
            <a:lstStyle/>
            <a:p>
              <a:endParaRPr lang="en-US"/>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473714" y="2234989"/>
            <a:ext cx="1502414" cy="150241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009EC3">
                      <a:alpha val="100000"/>
                    </a:srgbClr>
                  </a:gs>
                  <a:gs pos="100000">
                    <a:srgbClr val="00FBB2">
                      <a:alpha val="100000"/>
                    </a:srgbClr>
                  </a:gs>
                </a:gsLst>
                <a:lin ang="0"/>
              </a:gradFill>
              <a:prstDash val="solid"/>
              <a:miter/>
            </a:ln>
          </p:spPr>
          <p:txBody>
            <a:bodyPr/>
            <a:lstStyle/>
            <a:p>
              <a:endParaRPr lang="en-US"/>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6" name="Group 26"/>
          <p:cNvGrpSpPr/>
          <p:nvPr/>
        </p:nvGrpSpPr>
        <p:grpSpPr>
          <a:xfrm>
            <a:off x="9720924" y="1853254"/>
            <a:ext cx="763469" cy="76346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EC3">
                    <a:alpha val="100000"/>
                  </a:srgbClr>
                </a:gs>
                <a:gs pos="100000">
                  <a:srgbClr val="00FBB2">
                    <a:alpha val="100000"/>
                  </a:srgbClr>
                </a:gs>
              </a:gsLst>
              <a:lin ang="0"/>
            </a:gradFill>
          </p:spPr>
          <p:txBody>
            <a:bodyPr/>
            <a:lstStyle/>
            <a:p>
              <a:endParaRPr lang="en-US"/>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29" name="TextBox 29"/>
          <p:cNvSpPr txBox="1"/>
          <p:nvPr/>
        </p:nvSpPr>
        <p:spPr>
          <a:xfrm>
            <a:off x="10020449" y="715565"/>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Home</a:t>
            </a:r>
          </a:p>
        </p:txBody>
      </p:sp>
      <p:sp>
        <p:nvSpPr>
          <p:cNvPr id="30" name="TextBox 30"/>
          <p:cNvSpPr txBox="1"/>
          <p:nvPr/>
        </p:nvSpPr>
        <p:spPr>
          <a:xfrm>
            <a:off x="12053239" y="715565"/>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About</a:t>
            </a:r>
          </a:p>
        </p:txBody>
      </p:sp>
      <p:sp>
        <p:nvSpPr>
          <p:cNvPr id="31" name="TextBox 31"/>
          <p:cNvSpPr txBox="1"/>
          <p:nvPr/>
        </p:nvSpPr>
        <p:spPr>
          <a:xfrm>
            <a:off x="14086030" y="715565"/>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Contact</a:t>
            </a:r>
          </a:p>
        </p:txBody>
      </p:sp>
      <p:sp>
        <p:nvSpPr>
          <p:cNvPr id="32" name="TextBox 32"/>
          <p:cNvSpPr txBox="1"/>
          <p:nvPr/>
        </p:nvSpPr>
        <p:spPr>
          <a:xfrm>
            <a:off x="1411557" y="6478738"/>
            <a:ext cx="8566130" cy="4254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Mathew Ayala (INSERT EVERYONES NAME!!!)</a:t>
            </a:r>
          </a:p>
        </p:txBody>
      </p:sp>
      <p:sp>
        <p:nvSpPr>
          <p:cNvPr id="33" name="TextBox 33"/>
          <p:cNvSpPr txBox="1"/>
          <p:nvPr/>
        </p:nvSpPr>
        <p:spPr>
          <a:xfrm>
            <a:off x="1359068" y="7871310"/>
            <a:ext cx="2543678"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Start Slide</a:t>
            </a:r>
          </a:p>
        </p:txBody>
      </p:sp>
      <p:sp>
        <p:nvSpPr>
          <p:cNvPr id="34" name="TextBox 34"/>
          <p:cNvSpPr txBox="1"/>
          <p:nvPr/>
        </p:nvSpPr>
        <p:spPr>
          <a:xfrm>
            <a:off x="4370295" y="7871310"/>
            <a:ext cx="2543678"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Play Video</a:t>
            </a:r>
          </a:p>
        </p:txBody>
      </p:sp>
      <p:sp>
        <p:nvSpPr>
          <p:cNvPr id="35" name="TextBox 35"/>
          <p:cNvSpPr txBox="1"/>
          <p:nvPr/>
        </p:nvSpPr>
        <p:spPr>
          <a:xfrm>
            <a:off x="1631054" y="800889"/>
            <a:ext cx="5649932" cy="291846"/>
          </a:xfrm>
          <a:prstGeom prst="rect">
            <a:avLst/>
          </a:prstGeom>
        </p:spPr>
        <p:txBody>
          <a:bodyPr lIns="0" tIns="0" rIns="0" bIns="0" rtlCol="0" anchor="t">
            <a:spAutoFit/>
          </a:bodyPr>
          <a:lstStyle/>
          <a:p>
            <a:pPr algn="l">
              <a:lnSpc>
                <a:spcPts val="2247"/>
              </a:lnSpc>
            </a:pPr>
            <a:r>
              <a:rPr lang="en-US" sz="2100">
                <a:solidFill>
                  <a:srgbClr val="FFFFFF"/>
                </a:solidFill>
                <a:latin typeface="League Spartan"/>
                <a:ea typeface="League Spartan"/>
                <a:cs typeface="League Spartan"/>
                <a:sym typeface="League Spartan"/>
              </a:rPr>
              <a:t>Hack-a-thon Group 3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E1330">
                <a:alpha val="100000"/>
              </a:srgbClr>
            </a:gs>
            <a:gs pos="100000">
              <a:srgbClr val="0717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473714" y="-311049"/>
            <a:ext cx="19190287" cy="1854099"/>
            <a:chOff x="0" y="0"/>
            <a:chExt cx="2704977" cy="261345"/>
          </a:xfrm>
        </p:grpSpPr>
        <p:sp>
          <p:nvSpPr>
            <p:cNvPr id="3" name="Freeform 3"/>
            <p:cNvSpPr/>
            <p:nvPr/>
          </p:nvSpPr>
          <p:spPr>
            <a:xfrm>
              <a:off x="0" y="0"/>
              <a:ext cx="2704977" cy="261345"/>
            </a:xfrm>
            <a:custGeom>
              <a:avLst/>
              <a:gdLst/>
              <a:ahLst/>
              <a:cxnLst/>
              <a:rect l="l" t="t" r="r" b="b"/>
              <a:pathLst>
                <a:path w="2704977" h="261345">
                  <a:moveTo>
                    <a:pt x="8069" y="0"/>
                  </a:moveTo>
                  <a:lnTo>
                    <a:pt x="2696908" y="0"/>
                  </a:lnTo>
                  <a:cubicBezTo>
                    <a:pt x="2701364" y="0"/>
                    <a:pt x="2704977" y="3612"/>
                    <a:pt x="2704977" y="8069"/>
                  </a:cubicBezTo>
                  <a:lnTo>
                    <a:pt x="2704977" y="253277"/>
                  </a:lnTo>
                  <a:cubicBezTo>
                    <a:pt x="2704977" y="257733"/>
                    <a:pt x="2701364" y="261345"/>
                    <a:pt x="2696908" y="261345"/>
                  </a:cubicBezTo>
                  <a:lnTo>
                    <a:pt x="8069" y="261345"/>
                  </a:lnTo>
                  <a:cubicBezTo>
                    <a:pt x="3612" y="261345"/>
                    <a:pt x="0" y="257733"/>
                    <a:pt x="0" y="253277"/>
                  </a:cubicBezTo>
                  <a:lnTo>
                    <a:pt x="0" y="8069"/>
                  </a:lnTo>
                  <a:cubicBezTo>
                    <a:pt x="0" y="3612"/>
                    <a:pt x="3612" y="0"/>
                    <a:pt x="8069" y="0"/>
                  </a:cubicBezTo>
                  <a:close/>
                </a:path>
              </a:pathLst>
            </a:custGeom>
            <a:gradFill rotWithShape="1">
              <a:gsLst>
                <a:gs pos="0">
                  <a:srgbClr val="0E1330">
                    <a:alpha val="30000"/>
                  </a:srgbClr>
                </a:gs>
                <a:gs pos="100000">
                  <a:srgbClr val="071740">
                    <a:alpha val="30000"/>
                  </a:srgbClr>
                </a:gs>
              </a:gsLst>
              <a:lin ang="0"/>
            </a:gradFill>
            <a:ln w="38100" cap="sq">
              <a:gradFill>
                <a:gsLst>
                  <a:gs pos="0">
                    <a:srgbClr val="009EC3">
                      <a:alpha val="30000"/>
                    </a:srgbClr>
                  </a:gs>
                  <a:gs pos="100000">
                    <a:srgbClr val="00FBB2">
                      <a:alpha val="30000"/>
                    </a:srgbClr>
                  </a:gs>
                </a:gsLst>
                <a:lin ang="0"/>
              </a:gradFill>
              <a:prstDash val="solid"/>
              <a:miter/>
            </a:ln>
          </p:spPr>
          <p:txBody>
            <a:bodyPr/>
            <a:lstStyle/>
            <a:p>
              <a:endParaRPr lang="en-US"/>
            </a:p>
          </p:txBody>
        </p:sp>
        <p:sp>
          <p:nvSpPr>
            <p:cNvPr id="4" name="TextBox 4"/>
            <p:cNvSpPr txBox="1"/>
            <p:nvPr/>
          </p:nvSpPr>
          <p:spPr>
            <a:xfrm>
              <a:off x="0" y="-57150"/>
              <a:ext cx="2704977" cy="31849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866395" y="727075"/>
            <a:ext cx="392905" cy="392905"/>
          </a:xfrm>
          <a:custGeom>
            <a:avLst/>
            <a:gdLst/>
            <a:ahLst/>
            <a:cxnLst/>
            <a:rect l="l" t="t" r="r" b="b"/>
            <a:pathLst>
              <a:path w="392905" h="392905">
                <a:moveTo>
                  <a:pt x="0" y="0"/>
                </a:moveTo>
                <a:lnTo>
                  <a:pt x="392905" y="0"/>
                </a:lnTo>
                <a:lnTo>
                  <a:pt x="392905" y="392905"/>
                </a:lnTo>
                <a:lnTo>
                  <a:pt x="0" y="392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650104" y="2415397"/>
            <a:ext cx="6417411" cy="6431937"/>
            <a:chOff x="0" y="0"/>
            <a:chExt cx="904570" cy="906617"/>
          </a:xfrm>
        </p:grpSpPr>
        <p:sp>
          <p:nvSpPr>
            <p:cNvPr id="7" name="Freeform 7"/>
            <p:cNvSpPr/>
            <p:nvPr/>
          </p:nvSpPr>
          <p:spPr>
            <a:xfrm>
              <a:off x="0" y="0"/>
              <a:ext cx="904570" cy="906617"/>
            </a:xfrm>
            <a:custGeom>
              <a:avLst/>
              <a:gdLst/>
              <a:ahLst/>
              <a:cxnLst/>
              <a:rect l="l" t="t" r="r" b="b"/>
              <a:pathLst>
                <a:path w="904570" h="906617">
                  <a:moveTo>
                    <a:pt x="60320" y="0"/>
                  </a:moveTo>
                  <a:lnTo>
                    <a:pt x="844250" y="0"/>
                  </a:lnTo>
                  <a:cubicBezTo>
                    <a:pt x="860248" y="0"/>
                    <a:pt x="875590" y="6355"/>
                    <a:pt x="886902" y="17667"/>
                  </a:cubicBezTo>
                  <a:cubicBezTo>
                    <a:pt x="898214" y="28979"/>
                    <a:pt x="904570" y="44322"/>
                    <a:pt x="904570" y="60320"/>
                  </a:cubicBezTo>
                  <a:lnTo>
                    <a:pt x="904570" y="846297"/>
                  </a:lnTo>
                  <a:cubicBezTo>
                    <a:pt x="904570" y="879611"/>
                    <a:pt x="877564" y="906617"/>
                    <a:pt x="844250" y="906617"/>
                  </a:cubicBezTo>
                  <a:lnTo>
                    <a:pt x="60320" y="906617"/>
                  </a:lnTo>
                  <a:cubicBezTo>
                    <a:pt x="44322" y="906617"/>
                    <a:pt x="28979" y="900262"/>
                    <a:pt x="17667" y="888950"/>
                  </a:cubicBezTo>
                  <a:cubicBezTo>
                    <a:pt x="6355" y="877638"/>
                    <a:pt x="0" y="862295"/>
                    <a:pt x="0" y="846297"/>
                  </a:cubicBezTo>
                  <a:lnTo>
                    <a:pt x="0" y="60320"/>
                  </a:lnTo>
                  <a:cubicBezTo>
                    <a:pt x="0" y="44322"/>
                    <a:pt x="6355" y="28979"/>
                    <a:pt x="17667" y="17667"/>
                  </a:cubicBezTo>
                  <a:cubicBezTo>
                    <a:pt x="28979" y="6355"/>
                    <a:pt x="44322" y="0"/>
                    <a:pt x="60320" y="0"/>
                  </a:cubicBezTo>
                  <a:close/>
                </a:path>
              </a:pathLst>
            </a:custGeom>
            <a:gradFill rotWithShape="1">
              <a:gsLst>
                <a:gs pos="0">
                  <a:srgbClr val="0E1330">
                    <a:alpha val="100000"/>
                  </a:srgbClr>
                </a:gs>
                <a:gs pos="100000">
                  <a:srgbClr val="071740">
                    <a:alpha val="100000"/>
                  </a:srgbClr>
                </a:gs>
              </a:gsLst>
              <a:lin ang="0"/>
            </a:gradFill>
            <a:ln w="38100" cap="rnd">
              <a:gradFill>
                <a:gsLst>
                  <a:gs pos="0">
                    <a:srgbClr val="009EC3">
                      <a:alpha val="100000"/>
                    </a:srgbClr>
                  </a:gs>
                  <a:gs pos="100000">
                    <a:srgbClr val="00FBB2">
                      <a:alpha val="100000"/>
                    </a:srgbClr>
                  </a:gs>
                </a:gsLst>
                <a:lin ang="0"/>
              </a:gradFill>
              <a:prstDash val="solid"/>
              <a:round/>
            </a:ln>
          </p:spPr>
          <p:txBody>
            <a:bodyPr/>
            <a:lstStyle/>
            <a:p>
              <a:endParaRPr lang="en-US"/>
            </a:p>
          </p:txBody>
        </p:sp>
        <p:sp>
          <p:nvSpPr>
            <p:cNvPr id="8" name="TextBox 8"/>
            <p:cNvSpPr txBox="1"/>
            <p:nvPr/>
          </p:nvSpPr>
          <p:spPr>
            <a:xfrm>
              <a:off x="0" y="-57150"/>
              <a:ext cx="904570" cy="963767"/>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099707" y="2921176"/>
            <a:ext cx="2490521" cy="2490521"/>
            <a:chOff x="0" y="0"/>
            <a:chExt cx="812800" cy="812800"/>
          </a:xfrm>
        </p:grpSpPr>
        <p:sp>
          <p:nvSpPr>
            <p:cNvPr id="10" name="Freeform 10"/>
            <p:cNvSpPr/>
            <p:nvPr/>
          </p:nvSpPr>
          <p:spPr>
            <a:xfrm>
              <a:off x="0" y="0"/>
              <a:ext cx="812800" cy="812800"/>
            </a:xfrm>
            <a:custGeom>
              <a:avLst/>
              <a:gdLst/>
              <a:ahLst/>
              <a:cxnLst/>
              <a:rect l="l" t="t" r="r" b="b"/>
              <a:pathLst>
                <a:path w="812800" h="812800">
                  <a:moveTo>
                    <a:pt x="71497" y="0"/>
                  </a:moveTo>
                  <a:lnTo>
                    <a:pt x="741303" y="0"/>
                  </a:lnTo>
                  <a:cubicBezTo>
                    <a:pt x="760265" y="0"/>
                    <a:pt x="778451" y="7533"/>
                    <a:pt x="791859" y="20941"/>
                  </a:cubicBezTo>
                  <a:cubicBezTo>
                    <a:pt x="805267" y="34349"/>
                    <a:pt x="812800" y="52535"/>
                    <a:pt x="812800" y="71497"/>
                  </a:cubicBezTo>
                  <a:lnTo>
                    <a:pt x="812800" y="741303"/>
                  </a:lnTo>
                  <a:cubicBezTo>
                    <a:pt x="812800" y="760265"/>
                    <a:pt x="805267" y="778451"/>
                    <a:pt x="791859" y="791859"/>
                  </a:cubicBezTo>
                  <a:cubicBezTo>
                    <a:pt x="778451" y="805267"/>
                    <a:pt x="760265" y="812800"/>
                    <a:pt x="741303" y="812800"/>
                  </a:cubicBezTo>
                  <a:lnTo>
                    <a:pt x="71497" y="812800"/>
                  </a:lnTo>
                  <a:cubicBezTo>
                    <a:pt x="52535" y="812800"/>
                    <a:pt x="34349" y="805267"/>
                    <a:pt x="20941" y="791859"/>
                  </a:cubicBezTo>
                  <a:cubicBezTo>
                    <a:pt x="7533" y="778451"/>
                    <a:pt x="0" y="760265"/>
                    <a:pt x="0" y="741303"/>
                  </a:cubicBezTo>
                  <a:lnTo>
                    <a:pt x="0" y="71497"/>
                  </a:lnTo>
                  <a:cubicBezTo>
                    <a:pt x="0" y="52535"/>
                    <a:pt x="7533" y="34349"/>
                    <a:pt x="20941" y="20941"/>
                  </a:cubicBezTo>
                  <a:cubicBezTo>
                    <a:pt x="34349" y="7533"/>
                    <a:pt x="52535" y="0"/>
                    <a:pt x="71497" y="0"/>
                  </a:cubicBezTo>
                  <a:close/>
                </a:path>
              </a:pathLst>
            </a:custGeom>
            <a:blipFill>
              <a:blip r:embed="rId4"/>
              <a:stretch>
                <a:fillRect l="-38888" r="-38888"/>
              </a:stretch>
            </a:blipFill>
          </p:spPr>
          <p:txBody>
            <a:bodyPr/>
            <a:lstStyle/>
            <a:p>
              <a:endParaRPr lang="en-US"/>
            </a:p>
          </p:txBody>
        </p:sp>
      </p:grpSp>
      <p:sp>
        <p:nvSpPr>
          <p:cNvPr id="11" name="TextBox 11"/>
          <p:cNvSpPr txBox="1"/>
          <p:nvPr/>
        </p:nvSpPr>
        <p:spPr>
          <a:xfrm>
            <a:off x="10020449" y="715565"/>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Home</a:t>
            </a:r>
          </a:p>
        </p:txBody>
      </p:sp>
      <p:sp>
        <p:nvSpPr>
          <p:cNvPr id="12" name="TextBox 12"/>
          <p:cNvSpPr txBox="1"/>
          <p:nvPr/>
        </p:nvSpPr>
        <p:spPr>
          <a:xfrm>
            <a:off x="12053239" y="715565"/>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About</a:t>
            </a:r>
          </a:p>
        </p:txBody>
      </p:sp>
      <p:sp>
        <p:nvSpPr>
          <p:cNvPr id="13" name="TextBox 13"/>
          <p:cNvSpPr txBox="1"/>
          <p:nvPr/>
        </p:nvSpPr>
        <p:spPr>
          <a:xfrm>
            <a:off x="14086030" y="715565"/>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Contact</a:t>
            </a:r>
          </a:p>
        </p:txBody>
      </p:sp>
      <p:sp>
        <p:nvSpPr>
          <p:cNvPr id="14" name="TextBox 14"/>
          <p:cNvSpPr txBox="1"/>
          <p:nvPr/>
        </p:nvSpPr>
        <p:spPr>
          <a:xfrm>
            <a:off x="1650104" y="800889"/>
            <a:ext cx="5649932" cy="291846"/>
          </a:xfrm>
          <a:prstGeom prst="rect">
            <a:avLst/>
          </a:prstGeom>
        </p:spPr>
        <p:txBody>
          <a:bodyPr lIns="0" tIns="0" rIns="0" bIns="0" rtlCol="0" anchor="t">
            <a:spAutoFit/>
          </a:bodyPr>
          <a:lstStyle/>
          <a:p>
            <a:pPr algn="l">
              <a:lnSpc>
                <a:spcPts val="2247"/>
              </a:lnSpc>
            </a:pPr>
            <a:r>
              <a:rPr lang="en-US" sz="2100">
                <a:solidFill>
                  <a:srgbClr val="FFFFFF"/>
                </a:solidFill>
                <a:latin typeface="League Spartan"/>
                <a:ea typeface="League Spartan"/>
                <a:cs typeface="League Spartan"/>
                <a:sym typeface="League Spartan"/>
              </a:rPr>
              <a:t>Adaptive AI Tutor</a:t>
            </a:r>
          </a:p>
        </p:txBody>
      </p:sp>
      <p:grpSp>
        <p:nvGrpSpPr>
          <p:cNvPr id="15" name="Group 15"/>
          <p:cNvGrpSpPr/>
          <p:nvPr/>
        </p:nvGrpSpPr>
        <p:grpSpPr>
          <a:xfrm>
            <a:off x="5127390" y="2921176"/>
            <a:ext cx="2490521" cy="2490521"/>
            <a:chOff x="0" y="0"/>
            <a:chExt cx="812800" cy="812800"/>
          </a:xfrm>
        </p:grpSpPr>
        <p:sp>
          <p:nvSpPr>
            <p:cNvPr id="16" name="Freeform 16"/>
            <p:cNvSpPr/>
            <p:nvPr/>
          </p:nvSpPr>
          <p:spPr>
            <a:xfrm>
              <a:off x="0" y="0"/>
              <a:ext cx="812800" cy="812800"/>
            </a:xfrm>
            <a:custGeom>
              <a:avLst/>
              <a:gdLst/>
              <a:ahLst/>
              <a:cxnLst/>
              <a:rect l="l" t="t" r="r" b="b"/>
              <a:pathLst>
                <a:path w="812800" h="812800">
                  <a:moveTo>
                    <a:pt x="71497" y="0"/>
                  </a:moveTo>
                  <a:lnTo>
                    <a:pt x="741303" y="0"/>
                  </a:lnTo>
                  <a:cubicBezTo>
                    <a:pt x="760265" y="0"/>
                    <a:pt x="778451" y="7533"/>
                    <a:pt x="791859" y="20941"/>
                  </a:cubicBezTo>
                  <a:cubicBezTo>
                    <a:pt x="805267" y="34349"/>
                    <a:pt x="812800" y="52535"/>
                    <a:pt x="812800" y="71497"/>
                  </a:cubicBezTo>
                  <a:lnTo>
                    <a:pt x="812800" y="741303"/>
                  </a:lnTo>
                  <a:cubicBezTo>
                    <a:pt x="812800" y="760265"/>
                    <a:pt x="805267" y="778451"/>
                    <a:pt x="791859" y="791859"/>
                  </a:cubicBezTo>
                  <a:cubicBezTo>
                    <a:pt x="778451" y="805267"/>
                    <a:pt x="760265" y="812800"/>
                    <a:pt x="741303" y="812800"/>
                  </a:cubicBezTo>
                  <a:lnTo>
                    <a:pt x="71497" y="812800"/>
                  </a:lnTo>
                  <a:cubicBezTo>
                    <a:pt x="52535" y="812800"/>
                    <a:pt x="34349" y="805267"/>
                    <a:pt x="20941" y="791859"/>
                  </a:cubicBezTo>
                  <a:cubicBezTo>
                    <a:pt x="7533" y="778451"/>
                    <a:pt x="0" y="760265"/>
                    <a:pt x="0" y="741303"/>
                  </a:cubicBezTo>
                  <a:lnTo>
                    <a:pt x="0" y="71497"/>
                  </a:lnTo>
                  <a:cubicBezTo>
                    <a:pt x="0" y="52535"/>
                    <a:pt x="7533" y="34349"/>
                    <a:pt x="20941" y="20941"/>
                  </a:cubicBezTo>
                  <a:cubicBezTo>
                    <a:pt x="34349" y="7533"/>
                    <a:pt x="52535" y="0"/>
                    <a:pt x="71497" y="0"/>
                  </a:cubicBezTo>
                  <a:close/>
                </a:path>
              </a:pathLst>
            </a:custGeom>
            <a:blipFill>
              <a:blip r:embed="rId5"/>
              <a:stretch>
                <a:fillRect l="-16666" r="-16666"/>
              </a:stretch>
            </a:blipFill>
          </p:spPr>
          <p:txBody>
            <a:bodyPr/>
            <a:lstStyle/>
            <a:p>
              <a:endParaRPr lang="en-US"/>
            </a:p>
          </p:txBody>
        </p:sp>
      </p:grpSp>
      <p:grpSp>
        <p:nvGrpSpPr>
          <p:cNvPr id="17" name="Group 17"/>
          <p:cNvGrpSpPr/>
          <p:nvPr/>
        </p:nvGrpSpPr>
        <p:grpSpPr>
          <a:xfrm>
            <a:off x="2099707" y="5831105"/>
            <a:ext cx="5518205" cy="2490521"/>
            <a:chOff x="0" y="0"/>
            <a:chExt cx="1800907" cy="812800"/>
          </a:xfrm>
        </p:grpSpPr>
        <p:sp>
          <p:nvSpPr>
            <p:cNvPr id="18" name="Freeform 18"/>
            <p:cNvSpPr/>
            <p:nvPr/>
          </p:nvSpPr>
          <p:spPr>
            <a:xfrm>
              <a:off x="0" y="0"/>
              <a:ext cx="1800907" cy="812800"/>
            </a:xfrm>
            <a:custGeom>
              <a:avLst/>
              <a:gdLst/>
              <a:ahLst/>
              <a:cxnLst/>
              <a:rect l="l" t="t" r="r" b="b"/>
              <a:pathLst>
                <a:path w="1800907" h="812800">
                  <a:moveTo>
                    <a:pt x="32268" y="0"/>
                  </a:moveTo>
                  <a:lnTo>
                    <a:pt x="1768638" y="0"/>
                  </a:lnTo>
                  <a:cubicBezTo>
                    <a:pt x="1786460" y="0"/>
                    <a:pt x="1800907" y="14447"/>
                    <a:pt x="1800907" y="32268"/>
                  </a:cubicBezTo>
                  <a:lnTo>
                    <a:pt x="1800907" y="780532"/>
                  </a:lnTo>
                  <a:cubicBezTo>
                    <a:pt x="1800907" y="798353"/>
                    <a:pt x="1786460" y="812800"/>
                    <a:pt x="1768638" y="812800"/>
                  </a:cubicBezTo>
                  <a:lnTo>
                    <a:pt x="32268" y="812800"/>
                  </a:lnTo>
                  <a:cubicBezTo>
                    <a:pt x="14447" y="812800"/>
                    <a:pt x="0" y="798353"/>
                    <a:pt x="0" y="780532"/>
                  </a:cubicBezTo>
                  <a:lnTo>
                    <a:pt x="0" y="32268"/>
                  </a:lnTo>
                  <a:cubicBezTo>
                    <a:pt x="0" y="14447"/>
                    <a:pt x="14447" y="0"/>
                    <a:pt x="32268" y="0"/>
                  </a:cubicBezTo>
                  <a:close/>
                </a:path>
              </a:pathLst>
            </a:custGeom>
            <a:blipFill>
              <a:blip r:embed="rId6"/>
              <a:stretch>
                <a:fillRect t="-23948" b="-23948"/>
              </a:stretch>
            </a:blipFill>
          </p:spPr>
          <p:txBody>
            <a:bodyPr/>
            <a:lstStyle/>
            <a:p>
              <a:endParaRPr lang="en-US"/>
            </a:p>
          </p:txBody>
        </p:sp>
      </p:grpSp>
      <p:sp>
        <p:nvSpPr>
          <p:cNvPr id="19" name="TextBox 19"/>
          <p:cNvSpPr txBox="1"/>
          <p:nvPr/>
        </p:nvSpPr>
        <p:spPr>
          <a:xfrm>
            <a:off x="9144000" y="2584300"/>
            <a:ext cx="7440513" cy="1297940"/>
          </a:xfrm>
          <a:prstGeom prst="rect">
            <a:avLst/>
          </a:prstGeom>
        </p:spPr>
        <p:txBody>
          <a:bodyPr lIns="0" tIns="0" rIns="0" bIns="0" rtlCol="0" anchor="t">
            <a:spAutoFit/>
          </a:bodyPr>
          <a:lstStyle/>
          <a:p>
            <a:pPr algn="l">
              <a:lnSpc>
                <a:spcPts val="10480"/>
              </a:lnSpc>
            </a:pPr>
            <a:r>
              <a:rPr lang="en-US" sz="8000">
                <a:solidFill>
                  <a:srgbClr val="FFFFFF"/>
                </a:solidFill>
                <a:latin typeface="League Spartan"/>
                <a:ea typeface="League Spartan"/>
                <a:cs typeface="League Spartan"/>
                <a:sym typeface="League Spartan"/>
              </a:rPr>
              <a:t>Our History</a:t>
            </a:r>
          </a:p>
        </p:txBody>
      </p:sp>
      <p:sp>
        <p:nvSpPr>
          <p:cNvPr id="20" name="TextBox 20"/>
          <p:cNvSpPr txBox="1"/>
          <p:nvPr/>
        </p:nvSpPr>
        <p:spPr>
          <a:xfrm>
            <a:off x="9144000" y="4424276"/>
            <a:ext cx="6936664" cy="428307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•The idea came from my struggles with learning math through textbook.</a:t>
            </a:r>
          </a:p>
          <a:p>
            <a:pPr algn="just">
              <a:lnSpc>
                <a:spcPts val="3400"/>
              </a:lnSpc>
            </a:pPr>
            <a:r>
              <a:rPr lang="en-US" sz="2000">
                <a:solidFill>
                  <a:srgbClr val="FFFFFF"/>
                </a:solidFill>
                <a:latin typeface="Poppins"/>
                <a:ea typeface="Poppins"/>
                <a:cs typeface="Poppins"/>
                <a:sym typeface="Poppins"/>
              </a:rPr>
              <a:t>•I switched to watching videos and did better in class because of it.</a:t>
            </a:r>
          </a:p>
          <a:p>
            <a:pPr algn="just">
              <a:lnSpc>
                <a:spcPts val="3400"/>
              </a:lnSpc>
            </a:pPr>
            <a:r>
              <a:rPr lang="en-US" sz="2000">
                <a:solidFill>
                  <a:srgbClr val="FFFFFF"/>
                </a:solidFill>
                <a:latin typeface="Poppins"/>
                <a:ea typeface="Poppins"/>
                <a:cs typeface="Poppins"/>
                <a:sym typeface="Poppins"/>
              </a:rPr>
              <a:t>•Other issues presented themselves. Ex. I couldn’t ask questions for clarity.</a:t>
            </a:r>
          </a:p>
          <a:p>
            <a:pPr algn="just">
              <a:lnSpc>
                <a:spcPts val="3400"/>
              </a:lnSpc>
            </a:pPr>
            <a:r>
              <a:rPr lang="en-US" sz="2000">
                <a:solidFill>
                  <a:srgbClr val="FFFFFF"/>
                </a:solidFill>
                <a:latin typeface="Poppins"/>
                <a:ea typeface="Poppins"/>
                <a:cs typeface="Poppins"/>
                <a:sym typeface="Poppins"/>
              </a:rPr>
              <a:t>•Found myself constantly switching between videos and chatgpt. </a:t>
            </a:r>
          </a:p>
          <a:p>
            <a:pPr algn="just">
              <a:lnSpc>
                <a:spcPts val="3400"/>
              </a:lnSpc>
            </a:pPr>
            <a:r>
              <a:rPr lang="en-US" sz="2000">
                <a:solidFill>
                  <a:srgbClr val="FFFFFF"/>
                </a:solidFill>
                <a:latin typeface="Poppins"/>
                <a:ea typeface="Poppins"/>
                <a:cs typeface="Poppins"/>
                <a:sym typeface="Poppins"/>
              </a:rPr>
              <a:t>•Quickly became annoying . </a:t>
            </a:r>
          </a:p>
          <a:p>
            <a:pPr algn="just">
              <a:lnSpc>
                <a:spcPts val="3400"/>
              </a:lnSpc>
            </a:pPr>
            <a:endParaRPr lang="en-US" sz="2000">
              <a:solidFill>
                <a:srgbClr val="FFFFFF"/>
              </a:solidFill>
              <a:latin typeface="Poppins"/>
              <a:ea typeface="Poppins"/>
              <a:cs typeface="Poppins"/>
              <a:sym typeface="Poppins"/>
            </a:endParaRPr>
          </a:p>
        </p:txBody>
      </p:sp>
      <p:sp>
        <p:nvSpPr>
          <p:cNvPr id="21" name="TextBox 21"/>
          <p:cNvSpPr txBox="1"/>
          <p:nvPr/>
        </p:nvSpPr>
        <p:spPr>
          <a:xfrm>
            <a:off x="9144000" y="4094250"/>
            <a:ext cx="1804339" cy="358775"/>
          </a:xfrm>
          <a:prstGeom prst="rect">
            <a:avLst/>
          </a:prstGeom>
        </p:spPr>
        <p:txBody>
          <a:bodyPr lIns="0" tIns="0" rIns="0" bIns="0" rtlCol="0" anchor="t">
            <a:spAutoFit/>
          </a:bodyPr>
          <a:lstStyle/>
          <a:p>
            <a:pPr algn="l">
              <a:lnSpc>
                <a:spcPts val="2799"/>
              </a:lnSpc>
              <a:spcBef>
                <a:spcPct val="0"/>
              </a:spcBef>
            </a:pPr>
            <a:r>
              <a:rPr lang="en-US" sz="1999" b="1">
                <a:solidFill>
                  <a:srgbClr val="00B5BF"/>
                </a:solidFill>
                <a:latin typeface="Poppins Bold"/>
                <a:ea typeface="Poppins Bold"/>
                <a:cs typeface="Poppins Bold"/>
                <a:sym typeface="Poppins Bold"/>
              </a:rPr>
              <a:t>Background</a:t>
            </a:r>
          </a:p>
        </p:txBody>
      </p:sp>
      <p:grpSp>
        <p:nvGrpSpPr>
          <p:cNvPr id="22" name="Group 22"/>
          <p:cNvGrpSpPr/>
          <p:nvPr/>
        </p:nvGrpSpPr>
        <p:grpSpPr>
          <a:xfrm>
            <a:off x="15341423" y="7929301"/>
            <a:ext cx="3835754" cy="383575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EC3">
                    <a:alpha val="100000"/>
                  </a:srgbClr>
                </a:gs>
                <a:gs pos="100000">
                  <a:srgbClr val="00FBB2">
                    <a:alpha val="100000"/>
                  </a:srgbClr>
                </a:gs>
              </a:gsLst>
              <a:lin ang="0"/>
            </a:gradFill>
          </p:spPr>
          <p:txBody>
            <a:bodyPr/>
            <a:lstStyle/>
            <a:p>
              <a:endParaRPr lang="en-US"/>
            </a:p>
          </p:txBody>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5" name="Group 25"/>
          <p:cNvGrpSpPr/>
          <p:nvPr/>
        </p:nvGrpSpPr>
        <p:grpSpPr>
          <a:xfrm>
            <a:off x="8797039" y="8847334"/>
            <a:ext cx="648781" cy="64878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gradFill>
                <a:gsLst>
                  <a:gs pos="0">
                    <a:srgbClr val="009EC3">
                      <a:alpha val="100000"/>
                    </a:srgbClr>
                  </a:gs>
                  <a:gs pos="100000">
                    <a:srgbClr val="00FBB2">
                      <a:alpha val="100000"/>
                    </a:srgbClr>
                  </a:gs>
                </a:gsLst>
                <a:lin ang="0"/>
              </a:gradFill>
              <a:prstDash val="solid"/>
              <a:miter/>
            </a:ln>
          </p:spPr>
          <p:txBody>
            <a:bodyPr/>
            <a:lstStyle/>
            <a:p>
              <a:endParaRPr lang="en-US"/>
            </a:p>
          </p:txBody>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8" name="Group 28"/>
          <p:cNvGrpSpPr/>
          <p:nvPr/>
        </p:nvGrpSpPr>
        <p:grpSpPr>
          <a:xfrm>
            <a:off x="687142" y="2138211"/>
            <a:ext cx="554372" cy="554372"/>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EC3">
                    <a:alpha val="100000"/>
                  </a:srgbClr>
                </a:gs>
                <a:gs pos="100000">
                  <a:srgbClr val="00FBB2">
                    <a:alpha val="100000"/>
                  </a:srgbClr>
                </a:gs>
              </a:gsLst>
              <a:lin ang="0"/>
            </a:gradFill>
          </p:spPr>
          <p:txBody>
            <a:bodyPr/>
            <a:lstStyle/>
            <a:p>
              <a:endParaRPr lang="en-US"/>
            </a:p>
          </p:txBody>
        </p:sp>
        <p:sp>
          <p:nvSpPr>
            <p:cNvPr id="30" name="TextBox 3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1" name="Group 31"/>
          <p:cNvGrpSpPr/>
          <p:nvPr/>
        </p:nvGrpSpPr>
        <p:grpSpPr>
          <a:xfrm>
            <a:off x="16414067" y="2272396"/>
            <a:ext cx="648781" cy="64878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gradFill>
                <a:gsLst>
                  <a:gs pos="0">
                    <a:srgbClr val="009EC3">
                      <a:alpha val="100000"/>
                    </a:srgbClr>
                  </a:gs>
                  <a:gs pos="100000">
                    <a:srgbClr val="00FBB2">
                      <a:alpha val="100000"/>
                    </a:srgbClr>
                  </a:gs>
                </a:gsLst>
                <a:lin ang="0"/>
              </a:gradFill>
              <a:prstDash val="solid"/>
              <a:miter/>
            </a:ln>
          </p:spPr>
          <p:txBody>
            <a:bodyPr/>
            <a:lstStyle/>
            <a:p>
              <a:endParaRPr lang="en-US"/>
            </a:p>
          </p:txBody>
        </p:sp>
        <p:sp>
          <p:nvSpPr>
            <p:cNvPr id="33" name="TextBox 3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E1330">
                <a:alpha val="100000"/>
              </a:srgbClr>
            </a:gs>
            <a:gs pos="100000">
              <a:srgbClr val="0717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473714" y="-311049"/>
            <a:ext cx="19190287" cy="1854099"/>
            <a:chOff x="0" y="0"/>
            <a:chExt cx="2704977" cy="261345"/>
          </a:xfrm>
        </p:grpSpPr>
        <p:sp>
          <p:nvSpPr>
            <p:cNvPr id="3" name="Freeform 3"/>
            <p:cNvSpPr/>
            <p:nvPr/>
          </p:nvSpPr>
          <p:spPr>
            <a:xfrm>
              <a:off x="0" y="0"/>
              <a:ext cx="2704977" cy="261345"/>
            </a:xfrm>
            <a:custGeom>
              <a:avLst/>
              <a:gdLst/>
              <a:ahLst/>
              <a:cxnLst/>
              <a:rect l="l" t="t" r="r" b="b"/>
              <a:pathLst>
                <a:path w="2704977" h="261345">
                  <a:moveTo>
                    <a:pt x="8069" y="0"/>
                  </a:moveTo>
                  <a:lnTo>
                    <a:pt x="2696908" y="0"/>
                  </a:lnTo>
                  <a:cubicBezTo>
                    <a:pt x="2701364" y="0"/>
                    <a:pt x="2704977" y="3612"/>
                    <a:pt x="2704977" y="8069"/>
                  </a:cubicBezTo>
                  <a:lnTo>
                    <a:pt x="2704977" y="253277"/>
                  </a:lnTo>
                  <a:cubicBezTo>
                    <a:pt x="2704977" y="257733"/>
                    <a:pt x="2701364" y="261345"/>
                    <a:pt x="2696908" y="261345"/>
                  </a:cubicBezTo>
                  <a:lnTo>
                    <a:pt x="8069" y="261345"/>
                  </a:lnTo>
                  <a:cubicBezTo>
                    <a:pt x="3612" y="261345"/>
                    <a:pt x="0" y="257733"/>
                    <a:pt x="0" y="253277"/>
                  </a:cubicBezTo>
                  <a:lnTo>
                    <a:pt x="0" y="8069"/>
                  </a:lnTo>
                  <a:cubicBezTo>
                    <a:pt x="0" y="3612"/>
                    <a:pt x="3612" y="0"/>
                    <a:pt x="8069" y="0"/>
                  </a:cubicBezTo>
                  <a:close/>
                </a:path>
              </a:pathLst>
            </a:custGeom>
            <a:gradFill rotWithShape="1">
              <a:gsLst>
                <a:gs pos="0">
                  <a:srgbClr val="0E1330">
                    <a:alpha val="30000"/>
                  </a:srgbClr>
                </a:gs>
                <a:gs pos="100000">
                  <a:srgbClr val="071740">
                    <a:alpha val="30000"/>
                  </a:srgbClr>
                </a:gs>
              </a:gsLst>
              <a:lin ang="0"/>
            </a:gradFill>
            <a:ln w="38100" cap="sq">
              <a:gradFill>
                <a:gsLst>
                  <a:gs pos="0">
                    <a:srgbClr val="009EC3">
                      <a:alpha val="30000"/>
                    </a:srgbClr>
                  </a:gs>
                  <a:gs pos="100000">
                    <a:srgbClr val="00FBB2">
                      <a:alpha val="30000"/>
                    </a:srgbClr>
                  </a:gs>
                </a:gsLst>
                <a:lin ang="0"/>
              </a:gradFill>
              <a:prstDash val="solid"/>
              <a:miter/>
            </a:ln>
          </p:spPr>
          <p:txBody>
            <a:bodyPr/>
            <a:lstStyle/>
            <a:p>
              <a:endParaRPr lang="en-US"/>
            </a:p>
          </p:txBody>
        </p:sp>
        <p:sp>
          <p:nvSpPr>
            <p:cNvPr id="4" name="TextBox 4"/>
            <p:cNvSpPr txBox="1"/>
            <p:nvPr/>
          </p:nvSpPr>
          <p:spPr>
            <a:xfrm>
              <a:off x="0" y="-57150"/>
              <a:ext cx="2704977" cy="31849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866395" y="727075"/>
            <a:ext cx="392905" cy="392905"/>
          </a:xfrm>
          <a:custGeom>
            <a:avLst/>
            <a:gdLst/>
            <a:ahLst/>
            <a:cxnLst/>
            <a:rect l="l" t="t" r="r" b="b"/>
            <a:pathLst>
              <a:path w="392905" h="392905">
                <a:moveTo>
                  <a:pt x="0" y="0"/>
                </a:moveTo>
                <a:lnTo>
                  <a:pt x="392905" y="0"/>
                </a:lnTo>
                <a:lnTo>
                  <a:pt x="392905" y="392905"/>
                </a:lnTo>
                <a:lnTo>
                  <a:pt x="0" y="392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0020449" y="715565"/>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Home</a:t>
            </a:r>
          </a:p>
        </p:txBody>
      </p:sp>
      <p:sp>
        <p:nvSpPr>
          <p:cNvPr id="7" name="TextBox 7"/>
          <p:cNvSpPr txBox="1"/>
          <p:nvPr/>
        </p:nvSpPr>
        <p:spPr>
          <a:xfrm>
            <a:off x="12053239" y="715565"/>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About</a:t>
            </a:r>
          </a:p>
        </p:txBody>
      </p:sp>
      <p:sp>
        <p:nvSpPr>
          <p:cNvPr id="8" name="TextBox 8"/>
          <p:cNvSpPr txBox="1"/>
          <p:nvPr/>
        </p:nvSpPr>
        <p:spPr>
          <a:xfrm>
            <a:off x="14086030" y="715565"/>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Contact</a:t>
            </a:r>
          </a:p>
        </p:txBody>
      </p:sp>
      <p:sp>
        <p:nvSpPr>
          <p:cNvPr id="9" name="TextBox 9"/>
          <p:cNvSpPr txBox="1"/>
          <p:nvPr/>
        </p:nvSpPr>
        <p:spPr>
          <a:xfrm>
            <a:off x="1650104" y="800889"/>
            <a:ext cx="5649932" cy="291846"/>
          </a:xfrm>
          <a:prstGeom prst="rect">
            <a:avLst/>
          </a:prstGeom>
        </p:spPr>
        <p:txBody>
          <a:bodyPr lIns="0" tIns="0" rIns="0" bIns="0" rtlCol="0" anchor="t">
            <a:spAutoFit/>
          </a:bodyPr>
          <a:lstStyle/>
          <a:p>
            <a:pPr algn="l">
              <a:lnSpc>
                <a:spcPts val="2247"/>
              </a:lnSpc>
            </a:pPr>
            <a:r>
              <a:rPr lang="en-US" sz="2100">
                <a:solidFill>
                  <a:srgbClr val="FFFFFF"/>
                </a:solidFill>
                <a:latin typeface="League Spartan"/>
                <a:ea typeface="League Spartan"/>
                <a:cs typeface="League Spartan"/>
                <a:sym typeface="League Spartan"/>
              </a:rPr>
              <a:t>Adaptive AI Tutor</a:t>
            </a:r>
          </a:p>
        </p:txBody>
      </p:sp>
      <p:sp>
        <p:nvSpPr>
          <p:cNvPr id="10" name="TextBox 10"/>
          <p:cNvSpPr txBox="1"/>
          <p:nvPr/>
        </p:nvSpPr>
        <p:spPr>
          <a:xfrm>
            <a:off x="9818787" y="3306059"/>
            <a:ext cx="7440513" cy="1297940"/>
          </a:xfrm>
          <a:prstGeom prst="rect">
            <a:avLst/>
          </a:prstGeom>
        </p:spPr>
        <p:txBody>
          <a:bodyPr lIns="0" tIns="0" rIns="0" bIns="0" rtlCol="0" anchor="t">
            <a:spAutoFit/>
          </a:bodyPr>
          <a:lstStyle/>
          <a:p>
            <a:pPr algn="l">
              <a:lnSpc>
                <a:spcPts val="10480"/>
              </a:lnSpc>
            </a:pPr>
            <a:r>
              <a:rPr lang="en-US" sz="8000">
                <a:solidFill>
                  <a:srgbClr val="FFFFFF"/>
                </a:solidFill>
                <a:latin typeface="League Spartan"/>
                <a:ea typeface="League Spartan"/>
                <a:cs typeface="League Spartan"/>
                <a:sym typeface="League Spartan"/>
              </a:rPr>
              <a:t>Our Vision</a:t>
            </a:r>
          </a:p>
        </p:txBody>
      </p:sp>
      <p:sp>
        <p:nvSpPr>
          <p:cNvPr id="11" name="TextBox 11"/>
          <p:cNvSpPr txBox="1"/>
          <p:nvPr/>
        </p:nvSpPr>
        <p:spPr>
          <a:xfrm>
            <a:off x="10020449" y="5912805"/>
            <a:ext cx="7121761" cy="2923144"/>
          </a:xfrm>
          <a:prstGeom prst="rect">
            <a:avLst/>
          </a:prstGeom>
        </p:spPr>
        <p:txBody>
          <a:bodyPr lIns="0" tIns="0" rIns="0" bIns="0" rtlCol="0" anchor="t">
            <a:spAutoFit/>
          </a:bodyPr>
          <a:lstStyle/>
          <a:p>
            <a:pPr marL="424511" lvl="1" indent="-212255" algn="just">
              <a:lnSpc>
                <a:spcPts val="3342"/>
              </a:lnSpc>
              <a:buFont typeface="Arial"/>
              <a:buChar char="•"/>
            </a:pPr>
            <a:r>
              <a:rPr lang="en-US" sz="1966">
                <a:solidFill>
                  <a:srgbClr val="FFFFFF"/>
                </a:solidFill>
                <a:latin typeface="Poppins"/>
                <a:ea typeface="Poppins"/>
                <a:cs typeface="Poppins"/>
                <a:sym typeface="Poppins"/>
              </a:rPr>
              <a:t>Personalize Learning Paths</a:t>
            </a:r>
          </a:p>
          <a:p>
            <a:pPr marL="424511" lvl="1" indent="-212255" algn="just">
              <a:lnSpc>
                <a:spcPts val="3342"/>
              </a:lnSpc>
              <a:buFont typeface="Arial"/>
              <a:buChar char="•"/>
            </a:pPr>
            <a:r>
              <a:rPr lang="en-US" sz="1966">
                <a:solidFill>
                  <a:srgbClr val="FFFFFF"/>
                </a:solidFill>
                <a:latin typeface="Poppins"/>
                <a:ea typeface="Poppins"/>
                <a:cs typeface="Poppins"/>
                <a:sym typeface="Poppins"/>
              </a:rPr>
              <a:t>Real-Time Feedback and Assessment </a:t>
            </a:r>
          </a:p>
          <a:p>
            <a:pPr marL="424511" lvl="1" indent="-212255" algn="just">
              <a:lnSpc>
                <a:spcPts val="3342"/>
              </a:lnSpc>
              <a:buFont typeface="Arial"/>
              <a:buChar char="•"/>
            </a:pPr>
            <a:r>
              <a:rPr lang="en-US" sz="1966">
                <a:solidFill>
                  <a:srgbClr val="FFFFFF"/>
                </a:solidFill>
                <a:latin typeface="Poppins"/>
                <a:ea typeface="Poppins"/>
                <a:cs typeface="Poppins"/>
                <a:sym typeface="Poppins"/>
              </a:rPr>
              <a:t>Support Different Learning Styles</a:t>
            </a:r>
          </a:p>
          <a:p>
            <a:pPr marL="424511" lvl="1" indent="-212255" algn="just">
              <a:lnSpc>
                <a:spcPts val="3342"/>
              </a:lnSpc>
              <a:buFont typeface="Arial"/>
              <a:buChar char="•"/>
            </a:pPr>
            <a:r>
              <a:rPr lang="en-US" sz="1966">
                <a:solidFill>
                  <a:srgbClr val="FFFFFF"/>
                </a:solidFill>
                <a:latin typeface="Poppins"/>
                <a:ea typeface="Poppins"/>
                <a:cs typeface="Poppins"/>
                <a:sym typeface="Poppins"/>
              </a:rPr>
              <a:t>Provide Continuous, Idividual Support</a:t>
            </a:r>
          </a:p>
          <a:p>
            <a:pPr marL="424511" lvl="1" indent="-212255" algn="just">
              <a:lnSpc>
                <a:spcPts val="3342"/>
              </a:lnSpc>
              <a:buFont typeface="Arial"/>
              <a:buChar char="•"/>
            </a:pPr>
            <a:r>
              <a:rPr lang="en-US" sz="1966">
                <a:solidFill>
                  <a:srgbClr val="FFFFFF"/>
                </a:solidFill>
                <a:latin typeface="Poppins"/>
                <a:ea typeface="Poppins"/>
                <a:cs typeface="Poppins"/>
                <a:sym typeface="Poppins"/>
              </a:rPr>
              <a:t>Enhance Engagement and Retention </a:t>
            </a:r>
          </a:p>
          <a:p>
            <a:pPr marL="424511" lvl="1" indent="-212255" algn="just">
              <a:lnSpc>
                <a:spcPts val="3342"/>
              </a:lnSpc>
              <a:buFont typeface="Arial"/>
              <a:buChar char="•"/>
            </a:pPr>
            <a:r>
              <a:rPr lang="en-US" sz="1966">
                <a:solidFill>
                  <a:srgbClr val="FFFFFF"/>
                </a:solidFill>
                <a:latin typeface="Poppins"/>
                <a:ea typeface="Poppins"/>
                <a:cs typeface="Poppins"/>
                <a:sym typeface="Poppins"/>
              </a:rPr>
              <a:t>Improve Accessibility </a:t>
            </a:r>
          </a:p>
          <a:p>
            <a:pPr marL="424511" lvl="1" indent="-212255" algn="just">
              <a:lnSpc>
                <a:spcPts val="3342"/>
              </a:lnSpc>
              <a:buFont typeface="Arial"/>
              <a:buChar char="•"/>
            </a:pPr>
            <a:r>
              <a:rPr lang="en-US" sz="1966">
                <a:solidFill>
                  <a:srgbClr val="FFFFFF"/>
                </a:solidFill>
                <a:latin typeface="Poppins"/>
                <a:ea typeface="Poppins"/>
                <a:cs typeface="Poppins"/>
                <a:sym typeface="Poppins"/>
              </a:rPr>
              <a:t>Assist Teachers and Institutions</a:t>
            </a:r>
          </a:p>
        </p:txBody>
      </p:sp>
      <p:grpSp>
        <p:nvGrpSpPr>
          <p:cNvPr id="12" name="Group 12"/>
          <p:cNvGrpSpPr/>
          <p:nvPr/>
        </p:nvGrpSpPr>
        <p:grpSpPr>
          <a:xfrm>
            <a:off x="15190776" y="7416330"/>
            <a:ext cx="3902867" cy="390286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EC3">
                    <a:alpha val="100000"/>
                  </a:srgbClr>
                </a:gs>
                <a:gs pos="100000">
                  <a:srgbClr val="00FBB2">
                    <a:alpha val="100000"/>
                  </a:srgbClr>
                </a:gs>
              </a:gsLst>
              <a:lin ang="0"/>
            </a:gradFill>
          </p:spPr>
          <p:txBody>
            <a:bodyPr/>
            <a:lstStyle/>
            <a:p>
              <a:endParaRPr lang="en-US"/>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5" name="Group 15"/>
          <p:cNvGrpSpPr/>
          <p:nvPr/>
        </p:nvGrpSpPr>
        <p:grpSpPr>
          <a:xfrm>
            <a:off x="12344239" y="9135654"/>
            <a:ext cx="1151346" cy="115134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gradFill>
                <a:gsLst>
                  <a:gs pos="0">
                    <a:srgbClr val="009EC3">
                      <a:alpha val="100000"/>
                    </a:srgbClr>
                  </a:gs>
                  <a:gs pos="100000">
                    <a:srgbClr val="00FBB2">
                      <a:alpha val="100000"/>
                    </a:srgbClr>
                  </a:gs>
                </a:gsLst>
                <a:lin ang="0"/>
              </a:gradFill>
              <a:prstDash val="solid"/>
              <a:miter/>
            </a:ln>
          </p:spPr>
          <p:txBody>
            <a:bodyPr/>
            <a:lstStyle/>
            <a:p>
              <a:endParaRPr lang="en-US"/>
            </a:p>
          </p:txBody>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18" name="Group 18"/>
          <p:cNvGrpSpPr/>
          <p:nvPr/>
        </p:nvGrpSpPr>
        <p:grpSpPr>
          <a:xfrm>
            <a:off x="9743263" y="2099588"/>
            <a:ext cx="554372" cy="55437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EC3">
                    <a:alpha val="100000"/>
                  </a:srgbClr>
                </a:gs>
                <a:gs pos="100000">
                  <a:srgbClr val="00FBB2">
                    <a:alpha val="100000"/>
                  </a:srgbClr>
                </a:gs>
              </a:gsLst>
              <a:lin ang="0"/>
            </a:gradFill>
          </p:spPr>
          <p:txBody>
            <a:bodyPr/>
            <a:lstStyle/>
            <a:p>
              <a:endParaRPr lang="en-US"/>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1" name="Group 21"/>
          <p:cNvGrpSpPr>
            <a:grpSpLocks noChangeAspect="1"/>
          </p:cNvGrpSpPr>
          <p:nvPr/>
        </p:nvGrpSpPr>
        <p:grpSpPr>
          <a:xfrm>
            <a:off x="4205698" y="2480552"/>
            <a:ext cx="5121819" cy="10134399"/>
            <a:chOff x="0" y="0"/>
            <a:chExt cx="2620010" cy="5184140"/>
          </a:xfrm>
        </p:grpSpPr>
        <p:sp>
          <p:nvSpPr>
            <p:cNvPr id="22" name="Freeform 2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3" name="Freeform 2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41709" r="-82938"/>
              </a:stretch>
            </a:blipFill>
          </p:spPr>
          <p:txBody>
            <a:bodyPr/>
            <a:lstStyle/>
            <a:p>
              <a:endParaRPr lang="en-US"/>
            </a:p>
          </p:txBody>
        </p:sp>
        <p:sp>
          <p:nvSpPr>
            <p:cNvPr id="24" name="Freeform 2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25" name="Freeform 2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6" name="Freeform 2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7" name="Freeform 2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8" name="Freeform 2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9" name="Freeform 2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0" name="Freeform 3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31" name="Group 31"/>
          <p:cNvGrpSpPr>
            <a:grpSpLocks noChangeAspect="1"/>
          </p:cNvGrpSpPr>
          <p:nvPr/>
        </p:nvGrpSpPr>
        <p:grpSpPr>
          <a:xfrm>
            <a:off x="-1439001" y="2401025"/>
            <a:ext cx="5121819" cy="10134399"/>
            <a:chOff x="0" y="0"/>
            <a:chExt cx="2620010" cy="5184140"/>
          </a:xfrm>
        </p:grpSpPr>
        <p:sp>
          <p:nvSpPr>
            <p:cNvPr id="32" name="Freeform 3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33" name="Freeform 3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63592" r="-61056"/>
              </a:stretch>
            </a:blipFill>
          </p:spPr>
          <p:txBody>
            <a:bodyPr/>
            <a:lstStyle/>
            <a:p>
              <a:endParaRPr lang="en-US"/>
            </a:p>
          </p:txBody>
        </p:sp>
        <p:sp>
          <p:nvSpPr>
            <p:cNvPr id="34" name="Freeform 3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35" name="Freeform 3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36" name="Freeform 3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37" name="Freeform 3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38" name="Freeform 3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9" name="Freeform 3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40" name="Freeform 4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41" name="TextBox 41"/>
          <p:cNvSpPr txBox="1"/>
          <p:nvPr/>
        </p:nvSpPr>
        <p:spPr>
          <a:xfrm>
            <a:off x="10225379" y="5280274"/>
            <a:ext cx="2694533" cy="358775"/>
          </a:xfrm>
          <a:prstGeom prst="rect">
            <a:avLst/>
          </a:prstGeom>
        </p:spPr>
        <p:txBody>
          <a:bodyPr lIns="0" tIns="0" rIns="0" bIns="0" rtlCol="0" anchor="t">
            <a:spAutoFit/>
          </a:bodyPr>
          <a:lstStyle/>
          <a:p>
            <a:pPr algn="ctr">
              <a:lnSpc>
                <a:spcPts val="2799"/>
              </a:lnSpc>
              <a:spcBef>
                <a:spcPct val="0"/>
              </a:spcBef>
            </a:pPr>
            <a:r>
              <a:rPr lang="en-US" sz="1999">
                <a:solidFill>
                  <a:srgbClr val="0FE5FC"/>
                </a:solidFill>
                <a:latin typeface="Poppins"/>
                <a:ea typeface="Poppins"/>
                <a:cs typeface="Poppins"/>
                <a:sym typeface="Poppins"/>
              </a:rPr>
              <a:t>Accessible Education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E1330">
                <a:alpha val="100000"/>
              </a:srgbClr>
            </a:gs>
            <a:gs pos="100000">
              <a:srgbClr val="0717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473714" y="-311049"/>
            <a:ext cx="19190287" cy="1854099"/>
            <a:chOff x="0" y="0"/>
            <a:chExt cx="2704977" cy="261345"/>
          </a:xfrm>
        </p:grpSpPr>
        <p:sp>
          <p:nvSpPr>
            <p:cNvPr id="3" name="Freeform 3"/>
            <p:cNvSpPr/>
            <p:nvPr/>
          </p:nvSpPr>
          <p:spPr>
            <a:xfrm>
              <a:off x="0" y="0"/>
              <a:ext cx="2704977" cy="261345"/>
            </a:xfrm>
            <a:custGeom>
              <a:avLst/>
              <a:gdLst/>
              <a:ahLst/>
              <a:cxnLst/>
              <a:rect l="l" t="t" r="r" b="b"/>
              <a:pathLst>
                <a:path w="2704977" h="261345">
                  <a:moveTo>
                    <a:pt x="8069" y="0"/>
                  </a:moveTo>
                  <a:lnTo>
                    <a:pt x="2696908" y="0"/>
                  </a:lnTo>
                  <a:cubicBezTo>
                    <a:pt x="2701364" y="0"/>
                    <a:pt x="2704977" y="3612"/>
                    <a:pt x="2704977" y="8069"/>
                  </a:cubicBezTo>
                  <a:lnTo>
                    <a:pt x="2704977" y="253277"/>
                  </a:lnTo>
                  <a:cubicBezTo>
                    <a:pt x="2704977" y="257733"/>
                    <a:pt x="2701364" y="261345"/>
                    <a:pt x="2696908" y="261345"/>
                  </a:cubicBezTo>
                  <a:lnTo>
                    <a:pt x="8069" y="261345"/>
                  </a:lnTo>
                  <a:cubicBezTo>
                    <a:pt x="3612" y="261345"/>
                    <a:pt x="0" y="257733"/>
                    <a:pt x="0" y="253277"/>
                  </a:cubicBezTo>
                  <a:lnTo>
                    <a:pt x="0" y="8069"/>
                  </a:lnTo>
                  <a:cubicBezTo>
                    <a:pt x="0" y="3612"/>
                    <a:pt x="3612" y="0"/>
                    <a:pt x="8069" y="0"/>
                  </a:cubicBezTo>
                  <a:close/>
                </a:path>
              </a:pathLst>
            </a:custGeom>
            <a:gradFill rotWithShape="1">
              <a:gsLst>
                <a:gs pos="0">
                  <a:srgbClr val="0E1330">
                    <a:alpha val="30000"/>
                  </a:srgbClr>
                </a:gs>
                <a:gs pos="100000">
                  <a:srgbClr val="071740">
                    <a:alpha val="30000"/>
                  </a:srgbClr>
                </a:gs>
              </a:gsLst>
              <a:lin ang="0"/>
            </a:gradFill>
            <a:ln w="38100" cap="sq">
              <a:gradFill>
                <a:gsLst>
                  <a:gs pos="0">
                    <a:srgbClr val="009EC3">
                      <a:alpha val="30000"/>
                    </a:srgbClr>
                  </a:gs>
                  <a:gs pos="100000">
                    <a:srgbClr val="00FBB2">
                      <a:alpha val="30000"/>
                    </a:srgbClr>
                  </a:gs>
                </a:gsLst>
                <a:lin ang="0"/>
              </a:gradFill>
              <a:prstDash val="solid"/>
              <a:miter/>
            </a:ln>
          </p:spPr>
          <p:txBody>
            <a:bodyPr/>
            <a:lstStyle/>
            <a:p>
              <a:endParaRPr lang="en-US"/>
            </a:p>
          </p:txBody>
        </p:sp>
        <p:sp>
          <p:nvSpPr>
            <p:cNvPr id="4" name="TextBox 4"/>
            <p:cNvSpPr txBox="1"/>
            <p:nvPr/>
          </p:nvSpPr>
          <p:spPr>
            <a:xfrm>
              <a:off x="0" y="-57150"/>
              <a:ext cx="2704977" cy="31849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866395" y="727075"/>
            <a:ext cx="392905" cy="392905"/>
          </a:xfrm>
          <a:custGeom>
            <a:avLst/>
            <a:gdLst/>
            <a:ahLst/>
            <a:cxnLst/>
            <a:rect l="l" t="t" r="r" b="b"/>
            <a:pathLst>
              <a:path w="392905" h="392905">
                <a:moveTo>
                  <a:pt x="0" y="0"/>
                </a:moveTo>
                <a:lnTo>
                  <a:pt x="392905" y="0"/>
                </a:lnTo>
                <a:lnTo>
                  <a:pt x="392905" y="392905"/>
                </a:lnTo>
                <a:lnTo>
                  <a:pt x="0" y="392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6419037" y="5812494"/>
            <a:ext cx="2438700" cy="807119"/>
            <a:chOff x="0" y="0"/>
            <a:chExt cx="343748" cy="113768"/>
          </a:xfrm>
        </p:grpSpPr>
        <p:sp>
          <p:nvSpPr>
            <p:cNvPr id="7" name="Freeform 7"/>
            <p:cNvSpPr/>
            <p:nvPr/>
          </p:nvSpPr>
          <p:spPr>
            <a:xfrm>
              <a:off x="0" y="0"/>
              <a:ext cx="343748" cy="113768"/>
            </a:xfrm>
            <a:custGeom>
              <a:avLst/>
              <a:gdLst/>
              <a:ahLst/>
              <a:cxnLst/>
              <a:rect l="l" t="t" r="r" b="b"/>
              <a:pathLst>
                <a:path w="343748" h="113768">
                  <a:moveTo>
                    <a:pt x="56884" y="0"/>
                  </a:moveTo>
                  <a:lnTo>
                    <a:pt x="286864" y="0"/>
                  </a:lnTo>
                  <a:cubicBezTo>
                    <a:pt x="318280" y="0"/>
                    <a:pt x="343748" y="25468"/>
                    <a:pt x="343748" y="56884"/>
                  </a:cubicBezTo>
                  <a:lnTo>
                    <a:pt x="343748" y="56884"/>
                  </a:lnTo>
                  <a:cubicBezTo>
                    <a:pt x="343748" y="71970"/>
                    <a:pt x="337755" y="86439"/>
                    <a:pt x="327087" y="97107"/>
                  </a:cubicBezTo>
                  <a:cubicBezTo>
                    <a:pt x="316420" y="107775"/>
                    <a:pt x="301951" y="113768"/>
                    <a:pt x="286864" y="113768"/>
                  </a:cubicBezTo>
                  <a:lnTo>
                    <a:pt x="56884" y="113768"/>
                  </a:lnTo>
                  <a:cubicBezTo>
                    <a:pt x="25468" y="113768"/>
                    <a:pt x="0" y="88300"/>
                    <a:pt x="0" y="56884"/>
                  </a:cubicBezTo>
                  <a:lnTo>
                    <a:pt x="0" y="56884"/>
                  </a:lnTo>
                  <a:cubicBezTo>
                    <a:pt x="0" y="25468"/>
                    <a:pt x="25468" y="0"/>
                    <a:pt x="56884" y="0"/>
                  </a:cubicBezTo>
                  <a:close/>
                </a:path>
              </a:pathLst>
            </a:custGeom>
            <a:solidFill>
              <a:srgbClr val="0A354F">
                <a:alpha val="29804"/>
              </a:srgbClr>
            </a:solidFill>
            <a:ln w="38100" cap="rnd">
              <a:gradFill>
                <a:gsLst>
                  <a:gs pos="0">
                    <a:srgbClr val="009EC3">
                      <a:alpha val="30000"/>
                    </a:srgbClr>
                  </a:gs>
                  <a:gs pos="100000">
                    <a:srgbClr val="00FBB2">
                      <a:alpha val="30000"/>
                    </a:srgbClr>
                  </a:gs>
                </a:gsLst>
                <a:lin ang="0"/>
              </a:gradFill>
              <a:prstDash val="solid"/>
              <a:round/>
            </a:ln>
          </p:spPr>
          <p:txBody>
            <a:bodyPr/>
            <a:lstStyle/>
            <a:p>
              <a:endParaRPr lang="en-US"/>
            </a:p>
          </p:txBody>
        </p:sp>
        <p:sp>
          <p:nvSpPr>
            <p:cNvPr id="8" name="TextBox 8"/>
            <p:cNvSpPr txBox="1"/>
            <p:nvPr/>
          </p:nvSpPr>
          <p:spPr>
            <a:xfrm>
              <a:off x="0" y="-57150"/>
              <a:ext cx="343748" cy="17091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9430263" y="5812494"/>
            <a:ext cx="2438700" cy="807119"/>
            <a:chOff x="0" y="0"/>
            <a:chExt cx="343748" cy="113768"/>
          </a:xfrm>
        </p:grpSpPr>
        <p:sp>
          <p:nvSpPr>
            <p:cNvPr id="10" name="Freeform 10"/>
            <p:cNvSpPr/>
            <p:nvPr/>
          </p:nvSpPr>
          <p:spPr>
            <a:xfrm>
              <a:off x="0" y="0"/>
              <a:ext cx="343748" cy="113768"/>
            </a:xfrm>
            <a:custGeom>
              <a:avLst/>
              <a:gdLst/>
              <a:ahLst/>
              <a:cxnLst/>
              <a:rect l="l" t="t" r="r" b="b"/>
              <a:pathLst>
                <a:path w="343748" h="113768">
                  <a:moveTo>
                    <a:pt x="56884" y="0"/>
                  </a:moveTo>
                  <a:lnTo>
                    <a:pt x="286864" y="0"/>
                  </a:lnTo>
                  <a:cubicBezTo>
                    <a:pt x="318280" y="0"/>
                    <a:pt x="343748" y="25468"/>
                    <a:pt x="343748" y="56884"/>
                  </a:cubicBezTo>
                  <a:lnTo>
                    <a:pt x="343748" y="56884"/>
                  </a:lnTo>
                  <a:cubicBezTo>
                    <a:pt x="343748" y="71970"/>
                    <a:pt x="337755" y="86439"/>
                    <a:pt x="327087" y="97107"/>
                  </a:cubicBezTo>
                  <a:cubicBezTo>
                    <a:pt x="316420" y="107775"/>
                    <a:pt x="301951" y="113768"/>
                    <a:pt x="286864" y="113768"/>
                  </a:cubicBezTo>
                  <a:lnTo>
                    <a:pt x="56884" y="113768"/>
                  </a:lnTo>
                  <a:cubicBezTo>
                    <a:pt x="25468" y="113768"/>
                    <a:pt x="0" y="88300"/>
                    <a:pt x="0" y="56884"/>
                  </a:cubicBezTo>
                  <a:lnTo>
                    <a:pt x="0" y="56884"/>
                  </a:lnTo>
                  <a:cubicBezTo>
                    <a:pt x="0" y="25468"/>
                    <a:pt x="25468" y="0"/>
                    <a:pt x="56884" y="0"/>
                  </a:cubicBezTo>
                  <a:close/>
                </a:path>
              </a:pathLst>
            </a:custGeom>
            <a:solidFill>
              <a:srgbClr val="0A354F">
                <a:alpha val="29804"/>
              </a:srgbClr>
            </a:solidFill>
            <a:ln w="38100" cap="rnd">
              <a:gradFill>
                <a:gsLst>
                  <a:gs pos="0">
                    <a:srgbClr val="009EC3">
                      <a:alpha val="30000"/>
                    </a:srgbClr>
                  </a:gs>
                  <a:gs pos="100000">
                    <a:srgbClr val="00FBB2">
                      <a:alpha val="30000"/>
                    </a:srgbClr>
                  </a:gs>
                </a:gsLst>
                <a:lin ang="0"/>
              </a:gradFill>
              <a:prstDash val="solid"/>
              <a:round/>
            </a:ln>
          </p:spPr>
          <p:txBody>
            <a:bodyPr/>
            <a:lstStyle/>
            <a:p>
              <a:endParaRPr lang="en-US"/>
            </a:p>
          </p:txBody>
        </p:sp>
        <p:sp>
          <p:nvSpPr>
            <p:cNvPr id="11" name="TextBox 11"/>
            <p:cNvSpPr txBox="1"/>
            <p:nvPr/>
          </p:nvSpPr>
          <p:spPr>
            <a:xfrm>
              <a:off x="0" y="-57150"/>
              <a:ext cx="343748" cy="17091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3938635" y="5970474"/>
            <a:ext cx="5201499" cy="520149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EC3">
                    <a:alpha val="100000"/>
                  </a:srgbClr>
                </a:gs>
                <a:gs pos="100000">
                  <a:srgbClr val="00FBB2">
                    <a:alpha val="100000"/>
                  </a:srgbClr>
                </a:gs>
              </a:gsLst>
              <a:lin ang="0"/>
            </a:gradFill>
          </p:spPr>
          <p:txBody>
            <a:bodyPr/>
            <a:lstStyle/>
            <a:p>
              <a:endParaRPr lang="en-US"/>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15" name="Freeform 15"/>
          <p:cNvSpPr/>
          <p:nvPr/>
        </p:nvSpPr>
        <p:spPr>
          <a:xfrm flipH="1">
            <a:off x="12793841" y="2743392"/>
            <a:ext cx="7674004" cy="9273720"/>
          </a:xfrm>
          <a:custGeom>
            <a:avLst/>
            <a:gdLst/>
            <a:ahLst/>
            <a:cxnLst/>
            <a:rect l="l" t="t" r="r" b="b"/>
            <a:pathLst>
              <a:path w="7674004" h="9273720">
                <a:moveTo>
                  <a:pt x="7674003" y="0"/>
                </a:moveTo>
                <a:lnTo>
                  <a:pt x="0" y="0"/>
                </a:lnTo>
                <a:lnTo>
                  <a:pt x="0" y="9273721"/>
                </a:lnTo>
                <a:lnTo>
                  <a:pt x="7674003" y="9273721"/>
                </a:lnTo>
                <a:lnTo>
                  <a:pt x="7674003" y="0"/>
                </a:lnTo>
                <a:close/>
              </a:path>
            </a:pathLst>
          </a:custGeom>
          <a:blipFill>
            <a:blip r:embed="rId4"/>
            <a:stretch>
              <a:fillRect/>
            </a:stretch>
          </a:blipFill>
        </p:spPr>
        <p:txBody>
          <a:bodyPr/>
          <a:lstStyle/>
          <a:p>
            <a:endParaRPr lang="en-US"/>
          </a:p>
        </p:txBody>
      </p:sp>
      <p:sp>
        <p:nvSpPr>
          <p:cNvPr id="16" name="TextBox 16"/>
          <p:cNvSpPr txBox="1"/>
          <p:nvPr/>
        </p:nvSpPr>
        <p:spPr>
          <a:xfrm>
            <a:off x="10020449" y="715565"/>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Home</a:t>
            </a:r>
          </a:p>
        </p:txBody>
      </p:sp>
      <p:sp>
        <p:nvSpPr>
          <p:cNvPr id="17" name="TextBox 17"/>
          <p:cNvSpPr txBox="1"/>
          <p:nvPr/>
        </p:nvSpPr>
        <p:spPr>
          <a:xfrm>
            <a:off x="12053239" y="715565"/>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About</a:t>
            </a:r>
          </a:p>
        </p:txBody>
      </p:sp>
      <p:sp>
        <p:nvSpPr>
          <p:cNvPr id="18" name="TextBox 18"/>
          <p:cNvSpPr txBox="1"/>
          <p:nvPr/>
        </p:nvSpPr>
        <p:spPr>
          <a:xfrm>
            <a:off x="14086030" y="715565"/>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Contact</a:t>
            </a:r>
          </a:p>
        </p:txBody>
      </p:sp>
      <p:sp>
        <p:nvSpPr>
          <p:cNvPr id="19" name="TextBox 19"/>
          <p:cNvSpPr txBox="1"/>
          <p:nvPr/>
        </p:nvSpPr>
        <p:spPr>
          <a:xfrm>
            <a:off x="1650104" y="800889"/>
            <a:ext cx="5649932" cy="291846"/>
          </a:xfrm>
          <a:prstGeom prst="rect">
            <a:avLst/>
          </a:prstGeom>
        </p:spPr>
        <p:txBody>
          <a:bodyPr lIns="0" tIns="0" rIns="0" bIns="0" rtlCol="0" anchor="t">
            <a:spAutoFit/>
          </a:bodyPr>
          <a:lstStyle/>
          <a:p>
            <a:pPr algn="l">
              <a:lnSpc>
                <a:spcPts val="2247"/>
              </a:lnSpc>
            </a:pPr>
            <a:r>
              <a:rPr lang="en-US" sz="2100">
                <a:solidFill>
                  <a:srgbClr val="FFFFFF"/>
                </a:solidFill>
                <a:latin typeface="League Spartan"/>
                <a:ea typeface="League Spartan"/>
                <a:cs typeface="League Spartan"/>
                <a:sym typeface="League Spartan"/>
              </a:rPr>
              <a:t>Adaptive AI Tutor</a:t>
            </a:r>
          </a:p>
        </p:txBody>
      </p:sp>
      <p:sp>
        <p:nvSpPr>
          <p:cNvPr id="20" name="TextBox 20"/>
          <p:cNvSpPr txBox="1"/>
          <p:nvPr/>
        </p:nvSpPr>
        <p:spPr>
          <a:xfrm>
            <a:off x="4349365" y="3681961"/>
            <a:ext cx="9589271" cy="1630854"/>
          </a:xfrm>
          <a:prstGeom prst="rect">
            <a:avLst/>
          </a:prstGeom>
        </p:spPr>
        <p:txBody>
          <a:bodyPr lIns="0" tIns="0" rIns="0" bIns="0" rtlCol="0" anchor="t">
            <a:spAutoFit/>
          </a:bodyPr>
          <a:lstStyle/>
          <a:p>
            <a:pPr algn="ctr">
              <a:lnSpc>
                <a:spcPts val="12480"/>
              </a:lnSpc>
            </a:pPr>
            <a:r>
              <a:rPr lang="en-US" sz="11664">
                <a:solidFill>
                  <a:srgbClr val="FFFFFF"/>
                </a:solidFill>
                <a:latin typeface="League Spartan"/>
                <a:ea typeface="League Spartan"/>
                <a:cs typeface="League Spartan"/>
                <a:sym typeface="League Spartan"/>
              </a:rPr>
              <a:t>Thank You</a:t>
            </a:r>
          </a:p>
        </p:txBody>
      </p:sp>
      <p:sp>
        <p:nvSpPr>
          <p:cNvPr id="21" name="TextBox 21"/>
          <p:cNvSpPr txBox="1"/>
          <p:nvPr/>
        </p:nvSpPr>
        <p:spPr>
          <a:xfrm>
            <a:off x="5684659" y="5041202"/>
            <a:ext cx="6918681" cy="473075"/>
          </a:xfrm>
          <a:prstGeom prst="rect">
            <a:avLst/>
          </a:prstGeom>
        </p:spPr>
        <p:txBody>
          <a:bodyPr lIns="0" tIns="0" rIns="0" bIns="0" rtlCol="0" anchor="t">
            <a:spAutoFit/>
          </a:bodyPr>
          <a:lstStyle/>
          <a:p>
            <a:pPr algn="ctr">
              <a:lnSpc>
                <a:spcPts val="3910"/>
              </a:lnSpc>
            </a:pPr>
            <a:r>
              <a:rPr lang="en-US" sz="2300" spc="1104">
                <a:solidFill>
                  <a:srgbClr val="FFFFFF"/>
                </a:solidFill>
                <a:latin typeface="Poppins"/>
                <a:ea typeface="Poppins"/>
                <a:cs typeface="Poppins"/>
                <a:sym typeface="Poppins"/>
              </a:rPr>
              <a:t>FOR YOUR ATTENTION</a:t>
            </a:r>
          </a:p>
        </p:txBody>
      </p:sp>
      <p:sp>
        <p:nvSpPr>
          <p:cNvPr id="22" name="TextBox 22"/>
          <p:cNvSpPr txBox="1"/>
          <p:nvPr/>
        </p:nvSpPr>
        <p:spPr>
          <a:xfrm>
            <a:off x="6366548" y="6008091"/>
            <a:ext cx="2543678"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Questions</a:t>
            </a:r>
          </a:p>
        </p:txBody>
      </p:sp>
      <p:sp>
        <p:nvSpPr>
          <p:cNvPr id="23" name="TextBox 23"/>
          <p:cNvSpPr txBox="1"/>
          <p:nvPr/>
        </p:nvSpPr>
        <p:spPr>
          <a:xfrm>
            <a:off x="9377774" y="6008091"/>
            <a:ext cx="2543678"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Answers</a:t>
            </a:r>
          </a:p>
        </p:txBody>
      </p:sp>
      <p:grpSp>
        <p:nvGrpSpPr>
          <p:cNvPr id="24" name="Group 24"/>
          <p:cNvGrpSpPr/>
          <p:nvPr/>
        </p:nvGrpSpPr>
        <p:grpSpPr>
          <a:xfrm>
            <a:off x="-1893824" y="2465039"/>
            <a:ext cx="4154573" cy="415457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EC3">
                    <a:alpha val="100000"/>
                  </a:srgbClr>
                </a:gs>
                <a:gs pos="100000">
                  <a:srgbClr val="00FBB2">
                    <a:alpha val="100000"/>
                  </a:srgbClr>
                </a:gs>
              </a:gsLst>
              <a:lin ang="0"/>
            </a:gradFill>
          </p:spPr>
          <p:txBody>
            <a:bodyPr/>
            <a:lstStyle/>
            <a:p>
              <a:endParaRPr lang="en-US"/>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7" name="Group 27"/>
          <p:cNvGrpSpPr/>
          <p:nvPr/>
        </p:nvGrpSpPr>
        <p:grpSpPr>
          <a:xfrm>
            <a:off x="13510357" y="2465039"/>
            <a:ext cx="1151346" cy="1151346"/>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gradFill>
                <a:gsLst>
                  <a:gs pos="0">
                    <a:srgbClr val="009EC3">
                      <a:alpha val="100000"/>
                    </a:srgbClr>
                  </a:gs>
                  <a:gs pos="100000">
                    <a:srgbClr val="00FBB2">
                      <a:alpha val="100000"/>
                    </a:srgbClr>
                  </a:gs>
                </a:gsLst>
                <a:lin ang="0"/>
              </a:gradFill>
              <a:prstDash val="solid"/>
              <a:miter/>
            </a:ln>
          </p:spPr>
          <p:txBody>
            <a:bodyPr/>
            <a:lstStyle/>
            <a:p>
              <a:endParaRPr lang="en-US"/>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0" name="Group 30"/>
          <p:cNvGrpSpPr/>
          <p:nvPr/>
        </p:nvGrpSpPr>
        <p:grpSpPr>
          <a:xfrm>
            <a:off x="2907279" y="6089680"/>
            <a:ext cx="554372" cy="554372"/>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EC3">
                    <a:alpha val="100000"/>
                  </a:srgbClr>
                </a:gs>
                <a:gs pos="100000">
                  <a:srgbClr val="00FBB2">
                    <a:alpha val="100000"/>
                  </a:srgbClr>
                </a:gs>
              </a:gsLst>
              <a:lin ang="0"/>
            </a:gradFill>
          </p:spPr>
          <p:txBody>
            <a:bodyPr/>
            <a:lstStyle/>
            <a:p>
              <a:endParaRPr lang="en-US"/>
            </a:p>
          </p:txBody>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E1330">
                <a:alpha val="100000"/>
              </a:srgbClr>
            </a:gs>
            <a:gs pos="100000">
              <a:srgbClr val="0717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473714" y="-311049"/>
            <a:ext cx="19190287" cy="1854099"/>
            <a:chOff x="0" y="0"/>
            <a:chExt cx="2704977" cy="261345"/>
          </a:xfrm>
        </p:grpSpPr>
        <p:sp>
          <p:nvSpPr>
            <p:cNvPr id="3" name="Freeform 3"/>
            <p:cNvSpPr/>
            <p:nvPr/>
          </p:nvSpPr>
          <p:spPr>
            <a:xfrm>
              <a:off x="0" y="0"/>
              <a:ext cx="2704977" cy="261345"/>
            </a:xfrm>
            <a:custGeom>
              <a:avLst/>
              <a:gdLst/>
              <a:ahLst/>
              <a:cxnLst/>
              <a:rect l="l" t="t" r="r" b="b"/>
              <a:pathLst>
                <a:path w="2704977" h="261345">
                  <a:moveTo>
                    <a:pt x="8069" y="0"/>
                  </a:moveTo>
                  <a:lnTo>
                    <a:pt x="2696908" y="0"/>
                  </a:lnTo>
                  <a:cubicBezTo>
                    <a:pt x="2701364" y="0"/>
                    <a:pt x="2704977" y="3612"/>
                    <a:pt x="2704977" y="8069"/>
                  </a:cubicBezTo>
                  <a:lnTo>
                    <a:pt x="2704977" y="253277"/>
                  </a:lnTo>
                  <a:cubicBezTo>
                    <a:pt x="2704977" y="257733"/>
                    <a:pt x="2701364" y="261345"/>
                    <a:pt x="2696908" y="261345"/>
                  </a:cubicBezTo>
                  <a:lnTo>
                    <a:pt x="8069" y="261345"/>
                  </a:lnTo>
                  <a:cubicBezTo>
                    <a:pt x="3612" y="261345"/>
                    <a:pt x="0" y="257733"/>
                    <a:pt x="0" y="253277"/>
                  </a:cubicBezTo>
                  <a:lnTo>
                    <a:pt x="0" y="8069"/>
                  </a:lnTo>
                  <a:cubicBezTo>
                    <a:pt x="0" y="3612"/>
                    <a:pt x="3612" y="0"/>
                    <a:pt x="8069" y="0"/>
                  </a:cubicBezTo>
                  <a:close/>
                </a:path>
              </a:pathLst>
            </a:custGeom>
            <a:gradFill rotWithShape="1">
              <a:gsLst>
                <a:gs pos="0">
                  <a:srgbClr val="0E1330">
                    <a:alpha val="30000"/>
                  </a:srgbClr>
                </a:gs>
                <a:gs pos="100000">
                  <a:srgbClr val="071740">
                    <a:alpha val="30000"/>
                  </a:srgbClr>
                </a:gs>
              </a:gsLst>
              <a:lin ang="0"/>
            </a:gradFill>
            <a:ln w="38100" cap="sq">
              <a:gradFill>
                <a:gsLst>
                  <a:gs pos="0">
                    <a:srgbClr val="009EC3">
                      <a:alpha val="30000"/>
                    </a:srgbClr>
                  </a:gs>
                  <a:gs pos="100000">
                    <a:srgbClr val="00FBB2">
                      <a:alpha val="30000"/>
                    </a:srgbClr>
                  </a:gs>
                </a:gsLst>
                <a:lin ang="0"/>
              </a:gradFill>
              <a:prstDash val="solid"/>
              <a:miter/>
            </a:ln>
          </p:spPr>
          <p:txBody>
            <a:bodyPr/>
            <a:lstStyle/>
            <a:p>
              <a:endParaRPr lang="en-US"/>
            </a:p>
          </p:txBody>
        </p:sp>
        <p:sp>
          <p:nvSpPr>
            <p:cNvPr id="4" name="TextBox 4"/>
            <p:cNvSpPr txBox="1"/>
            <p:nvPr/>
          </p:nvSpPr>
          <p:spPr>
            <a:xfrm>
              <a:off x="0" y="-57150"/>
              <a:ext cx="2704977" cy="31849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866395" y="727075"/>
            <a:ext cx="392905" cy="392905"/>
          </a:xfrm>
          <a:custGeom>
            <a:avLst/>
            <a:gdLst/>
            <a:ahLst/>
            <a:cxnLst/>
            <a:rect l="l" t="t" r="r" b="b"/>
            <a:pathLst>
              <a:path w="392905" h="392905">
                <a:moveTo>
                  <a:pt x="0" y="0"/>
                </a:moveTo>
                <a:lnTo>
                  <a:pt x="392905" y="0"/>
                </a:lnTo>
                <a:lnTo>
                  <a:pt x="392905" y="392905"/>
                </a:lnTo>
                <a:lnTo>
                  <a:pt x="0" y="392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07318" y="9094686"/>
            <a:ext cx="360555" cy="360555"/>
          </a:xfrm>
          <a:custGeom>
            <a:avLst/>
            <a:gdLst/>
            <a:ahLst/>
            <a:cxnLst/>
            <a:rect l="l" t="t" r="r" b="b"/>
            <a:pathLst>
              <a:path w="360555" h="360555">
                <a:moveTo>
                  <a:pt x="0" y="0"/>
                </a:moveTo>
                <a:lnTo>
                  <a:pt x="360555" y="0"/>
                </a:lnTo>
                <a:lnTo>
                  <a:pt x="360555" y="360555"/>
                </a:lnTo>
                <a:lnTo>
                  <a:pt x="0" y="360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7730699" y="4188190"/>
            <a:ext cx="2826601" cy="282660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A354F">
                <a:alpha val="44706"/>
              </a:srgbClr>
            </a:solidFill>
            <a:ln w="38100" cap="sq">
              <a:gradFill>
                <a:gsLst>
                  <a:gs pos="0">
                    <a:srgbClr val="009EC3">
                      <a:alpha val="45000"/>
                    </a:srgbClr>
                  </a:gs>
                  <a:gs pos="100000">
                    <a:srgbClr val="00FBB2">
                      <a:alpha val="45000"/>
                    </a:srgbClr>
                  </a:gs>
                </a:gsLst>
                <a:lin ang="0"/>
              </a:gradFill>
              <a:prstDash val="solid"/>
              <a:miter/>
            </a:ln>
          </p:spPr>
          <p:txBody>
            <a:bodyPr/>
            <a:lstStyle/>
            <a:p>
              <a:endParaRPr lang="en-US"/>
            </a:p>
          </p:txBody>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8068482" y="4525973"/>
            <a:ext cx="2151035" cy="215103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16381" t="-14858" r="-57027" b="-67300"/>
              </a:stretch>
            </a:blipFill>
          </p:spPr>
          <p:txBody>
            <a:bodyPr/>
            <a:lstStyle/>
            <a:p>
              <a:endParaRPr lang="en-US"/>
            </a:p>
          </p:txBody>
        </p:sp>
      </p:grpSp>
      <p:sp>
        <p:nvSpPr>
          <p:cNvPr id="12" name="TextBox 12"/>
          <p:cNvSpPr txBox="1"/>
          <p:nvPr/>
        </p:nvSpPr>
        <p:spPr>
          <a:xfrm>
            <a:off x="10020449" y="715565"/>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Home</a:t>
            </a:r>
          </a:p>
        </p:txBody>
      </p:sp>
      <p:sp>
        <p:nvSpPr>
          <p:cNvPr id="13" name="TextBox 13"/>
          <p:cNvSpPr txBox="1"/>
          <p:nvPr/>
        </p:nvSpPr>
        <p:spPr>
          <a:xfrm>
            <a:off x="12053239" y="715565"/>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About</a:t>
            </a:r>
          </a:p>
        </p:txBody>
      </p:sp>
      <p:sp>
        <p:nvSpPr>
          <p:cNvPr id="14" name="TextBox 14"/>
          <p:cNvSpPr txBox="1"/>
          <p:nvPr/>
        </p:nvSpPr>
        <p:spPr>
          <a:xfrm>
            <a:off x="14086030" y="715565"/>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Contact</a:t>
            </a:r>
          </a:p>
        </p:txBody>
      </p:sp>
      <p:sp>
        <p:nvSpPr>
          <p:cNvPr id="15" name="TextBox 15"/>
          <p:cNvSpPr txBox="1"/>
          <p:nvPr/>
        </p:nvSpPr>
        <p:spPr>
          <a:xfrm>
            <a:off x="1650104" y="800889"/>
            <a:ext cx="5649932" cy="291846"/>
          </a:xfrm>
          <a:prstGeom prst="rect">
            <a:avLst/>
          </a:prstGeom>
        </p:spPr>
        <p:txBody>
          <a:bodyPr lIns="0" tIns="0" rIns="0" bIns="0" rtlCol="0" anchor="t">
            <a:spAutoFit/>
          </a:bodyPr>
          <a:lstStyle/>
          <a:p>
            <a:pPr algn="l">
              <a:lnSpc>
                <a:spcPts val="2247"/>
              </a:lnSpc>
            </a:pPr>
            <a:r>
              <a:rPr lang="en-US" sz="2100">
                <a:solidFill>
                  <a:srgbClr val="FFFFFF"/>
                </a:solidFill>
                <a:latin typeface="League Spartan"/>
                <a:ea typeface="League Spartan"/>
                <a:cs typeface="League Spartan"/>
                <a:sym typeface="League Spartan"/>
              </a:rPr>
              <a:t>Artificial Intelligence</a:t>
            </a:r>
          </a:p>
        </p:txBody>
      </p:sp>
      <p:sp>
        <p:nvSpPr>
          <p:cNvPr id="16" name="TextBox 16"/>
          <p:cNvSpPr txBox="1"/>
          <p:nvPr/>
        </p:nvSpPr>
        <p:spPr>
          <a:xfrm>
            <a:off x="1554854" y="9090025"/>
            <a:ext cx="270485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ea typeface="Poppins"/>
                <a:cs typeface="Poppins"/>
                <a:sym typeface="Poppins"/>
              </a:rPr>
              <a:t>Search Presentation</a:t>
            </a:r>
          </a:p>
        </p:txBody>
      </p:sp>
      <p:sp>
        <p:nvSpPr>
          <p:cNvPr id="17" name="TextBox 17"/>
          <p:cNvSpPr txBox="1"/>
          <p:nvPr/>
        </p:nvSpPr>
        <p:spPr>
          <a:xfrm>
            <a:off x="2929053" y="2518348"/>
            <a:ext cx="12429895" cy="1297940"/>
          </a:xfrm>
          <a:prstGeom prst="rect">
            <a:avLst/>
          </a:prstGeom>
        </p:spPr>
        <p:txBody>
          <a:bodyPr lIns="0" tIns="0" rIns="0" bIns="0" rtlCol="0" anchor="t">
            <a:spAutoFit/>
          </a:bodyPr>
          <a:lstStyle/>
          <a:p>
            <a:pPr algn="ctr">
              <a:lnSpc>
                <a:spcPts val="10480"/>
              </a:lnSpc>
            </a:pPr>
            <a:r>
              <a:rPr lang="en-US" sz="8000">
                <a:solidFill>
                  <a:srgbClr val="FFFFFF"/>
                </a:solidFill>
                <a:latin typeface="League Spartan"/>
                <a:ea typeface="League Spartan"/>
                <a:cs typeface="League Spartan"/>
                <a:sym typeface="League Spartan"/>
              </a:rPr>
              <a:t>Meet Our Team</a:t>
            </a:r>
          </a:p>
        </p:txBody>
      </p:sp>
      <p:sp>
        <p:nvSpPr>
          <p:cNvPr id="18" name="TextBox 18"/>
          <p:cNvSpPr txBox="1"/>
          <p:nvPr/>
        </p:nvSpPr>
        <p:spPr>
          <a:xfrm>
            <a:off x="7734118" y="7329116"/>
            <a:ext cx="2823183" cy="35877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Poppins Bold"/>
                <a:ea typeface="Poppins Bold"/>
                <a:cs typeface="Poppins Bold"/>
                <a:sym typeface="Poppins Bold"/>
              </a:rPr>
              <a:t>Avery Davis</a:t>
            </a:r>
          </a:p>
        </p:txBody>
      </p:sp>
      <p:sp>
        <p:nvSpPr>
          <p:cNvPr id="19" name="TextBox 19"/>
          <p:cNvSpPr txBox="1"/>
          <p:nvPr/>
        </p:nvSpPr>
        <p:spPr>
          <a:xfrm>
            <a:off x="7709838" y="7776556"/>
            <a:ext cx="2823183" cy="358775"/>
          </a:xfrm>
          <a:prstGeom prst="rect">
            <a:avLst/>
          </a:prstGeom>
        </p:spPr>
        <p:txBody>
          <a:bodyPr lIns="0" tIns="0" rIns="0" bIns="0" rtlCol="0" anchor="t">
            <a:spAutoFit/>
          </a:bodyPr>
          <a:lstStyle/>
          <a:p>
            <a:pPr algn="ctr">
              <a:lnSpc>
                <a:spcPts val="2799"/>
              </a:lnSpc>
              <a:spcBef>
                <a:spcPct val="0"/>
              </a:spcBef>
            </a:pPr>
            <a:r>
              <a:rPr lang="en-US" sz="1999" i="1">
                <a:solidFill>
                  <a:srgbClr val="FFFFFF"/>
                </a:solidFill>
                <a:latin typeface="Poppins Italics"/>
                <a:ea typeface="Poppins Italics"/>
                <a:cs typeface="Poppins Italics"/>
                <a:sym typeface="Poppins Italics"/>
              </a:rPr>
              <a:t>(CEO)</a:t>
            </a:r>
          </a:p>
        </p:txBody>
      </p:sp>
      <p:grpSp>
        <p:nvGrpSpPr>
          <p:cNvPr id="20" name="Group 20"/>
          <p:cNvGrpSpPr/>
          <p:nvPr/>
        </p:nvGrpSpPr>
        <p:grpSpPr>
          <a:xfrm>
            <a:off x="13001992" y="4188190"/>
            <a:ext cx="2826601" cy="282660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A354F">
                <a:alpha val="44706"/>
              </a:srgbClr>
            </a:solidFill>
            <a:ln w="38100" cap="sq">
              <a:gradFill>
                <a:gsLst>
                  <a:gs pos="0">
                    <a:srgbClr val="009EC3">
                      <a:alpha val="45000"/>
                    </a:srgbClr>
                  </a:gs>
                  <a:gs pos="100000">
                    <a:srgbClr val="00FBB2">
                      <a:alpha val="45000"/>
                    </a:srgbClr>
                  </a:gs>
                </a:gsLst>
                <a:lin ang="0"/>
              </a:gradFill>
              <a:prstDash val="solid"/>
              <a:miter/>
            </a:ln>
          </p:spPr>
          <p:txBody>
            <a:bodyPr/>
            <a:lstStyle/>
            <a:p>
              <a:endParaRPr lang="en-US"/>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13339775" y="4525973"/>
            <a:ext cx="2151035" cy="215103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03647" r="-45710" b="-57096"/>
              </a:stretch>
            </a:blipFill>
          </p:spPr>
          <p:txBody>
            <a:bodyPr/>
            <a:lstStyle/>
            <a:p>
              <a:endParaRPr lang="en-US"/>
            </a:p>
          </p:txBody>
        </p:sp>
      </p:grpSp>
      <p:sp>
        <p:nvSpPr>
          <p:cNvPr id="25" name="TextBox 25"/>
          <p:cNvSpPr txBox="1"/>
          <p:nvPr/>
        </p:nvSpPr>
        <p:spPr>
          <a:xfrm>
            <a:off x="13005410" y="7329116"/>
            <a:ext cx="2823183" cy="35877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Poppins Bold"/>
                <a:ea typeface="Poppins Bold"/>
                <a:cs typeface="Poppins Bold"/>
                <a:sym typeface="Poppins Bold"/>
              </a:rPr>
              <a:t>Benjamin Shah</a:t>
            </a:r>
          </a:p>
        </p:txBody>
      </p:sp>
      <p:sp>
        <p:nvSpPr>
          <p:cNvPr id="26" name="TextBox 26"/>
          <p:cNvSpPr txBox="1"/>
          <p:nvPr/>
        </p:nvSpPr>
        <p:spPr>
          <a:xfrm>
            <a:off x="12981130" y="7776556"/>
            <a:ext cx="2823183" cy="358775"/>
          </a:xfrm>
          <a:prstGeom prst="rect">
            <a:avLst/>
          </a:prstGeom>
        </p:spPr>
        <p:txBody>
          <a:bodyPr lIns="0" tIns="0" rIns="0" bIns="0" rtlCol="0" anchor="t">
            <a:spAutoFit/>
          </a:bodyPr>
          <a:lstStyle/>
          <a:p>
            <a:pPr algn="ctr">
              <a:lnSpc>
                <a:spcPts val="2799"/>
              </a:lnSpc>
              <a:spcBef>
                <a:spcPct val="0"/>
              </a:spcBef>
            </a:pPr>
            <a:r>
              <a:rPr lang="en-US" sz="1999" i="1">
                <a:solidFill>
                  <a:srgbClr val="FFFFFF"/>
                </a:solidFill>
                <a:latin typeface="Poppins Italics"/>
                <a:ea typeface="Poppins Italics"/>
                <a:cs typeface="Poppins Italics"/>
                <a:sym typeface="Poppins Italics"/>
              </a:rPr>
              <a:t>(IT Support)</a:t>
            </a:r>
          </a:p>
        </p:txBody>
      </p:sp>
      <p:grpSp>
        <p:nvGrpSpPr>
          <p:cNvPr id="27" name="Group 27"/>
          <p:cNvGrpSpPr/>
          <p:nvPr/>
        </p:nvGrpSpPr>
        <p:grpSpPr>
          <a:xfrm>
            <a:off x="2397211" y="4188190"/>
            <a:ext cx="2826601" cy="282660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A354F">
                <a:alpha val="44706"/>
              </a:srgbClr>
            </a:solidFill>
            <a:ln w="38100" cap="sq">
              <a:gradFill>
                <a:gsLst>
                  <a:gs pos="0">
                    <a:srgbClr val="009EC3">
                      <a:alpha val="45000"/>
                    </a:srgbClr>
                  </a:gs>
                  <a:gs pos="100000">
                    <a:srgbClr val="00FBB2">
                      <a:alpha val="45000"/>
                    </a:srgbClr>
                  </a:gs>
                </a:gsLst>
                <a:lin ang="0"/>
              </a:gradFill>
              <a:prstDash val="solid"/>
              <a:miter/>
            </a:ln>
          </p:spPr>
          <p:txBody>
            <a:bodyPr/>
            <a:lstStyle/>
            <a:p>
              <a:endParaRPr lang="en-US"/>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30" name="Group 30"/>
          <p:cNvGrpSpPr/>
          <p:nvPr/>
        </p:nvGrpSpPr>
        <p:grpSpPr>
          <a:xfrm>
            <a:off x="2734994" y="4525973"/>
            <a:ext cx="2151035" cy="215103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35756" t="-28111" r="-41692" b="-138228"/>
              </a:stretch>
            </a:blipFill>
          </p:spPr>
          <p:txBody>
            <a:bodyPr/>
            <a:lstStyle/>
            <a:p>
              <a:endParaRPr lang="en-US"/>
            </a:p>
          </p:txBody>
        </p:sp>
      </p:grpSp>
      <p:sp>
        <p:nvSpPr>
          <p:cNvPr id="32" name="TextBox 32"/>
          <p:cNvSpPr txBox="1"/>
          <p:nvPr/>
        </p:nvSpPr>
        <p:spPr>
          <a:xfrm>
            <a:off x="2400630" y="7329116"/>
            <a:ext cx="2823183" cy="358775"/>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Poppins Bold"/>
                <a:ea typeface="Poppins Bold"/>
                <a:cs typeface="Poppins Bold"/>
                <a:sym typeface="Poppins Bold"/>
              </a:rPr>
              <a:t>Daniel Gallego</a:t>
            </a:r>
          </a:p>
        </p:txBody>
      </p:sp>
      <p:sp>
        <p:nvSpPr>
          <p:cNvPr id="33" name="TextBox 33"/>
          <p:cNvSpPr txBox="1"/>
          <p:nvPr/>
        </p:nvSpPr>
        <p:spPr>
          <a:xfrm>
            <a:off x="2376349" y="7776556"/>
            <a:ext cx="2823183" cy="358775"/>
          </a:xfrm>
          <a:prstGeom prst="rect">
            <a:avLst/>
          </a:prstGeom>
        </p:spPr>
        <p:txBody>
          <a:bodyPr lIns="0" tIns="0" rIns="0" bIns="0" rtlCol="0" anchor="t">
            <a:spAutoFit/>
          </a:bodyPr>
          <a:lstStyle/>
          <a:p>
            <a:pPr algn="ctr">
              <a:lnSpc>
                <a:spcPts val="2799"/>
              </a:lnSpc>
              <a:spcBef>
                <a:spcPct val="0"/>
              </a:spcBef>
            </a:pPr>
            <a:r>
              <a:rPr lang="en-US" sz="1999" i="1">
                <a:solidFill>
                  <a:srgbClr val="FFFFFF"/>
                </a:solidFill>
                <a:latin typeface="Poppins Italics"/>
                <a:ea typeface="Poppins Italics"/>
                <a:cs typeface="Poppins Italics"/>
                <a:sym typeface="Poppins Italics"/>
              </a:rPr>
              <a:t>(Manager)</a:t>
            </a:r>
          </a:p>
        </p:txBody>
      </p:sp>
      <p:grpSp>
        <p:nvGrpSpPr>
          <p:cNvPr id="34" name="Group 34"/>
          <p:cNvGrpSpPr/>
          <p:nvPr/>
        </p:nvGrpSpPr>
        <p:grpSpPr>
          <a:xfrm>
            <a:off x="16257534" y="8135332"/>
            <a:ext cx="3256837" cy="3256837"/>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EC3">
                    <a:alpha val="100000"/>
                  </a:srgbClr>
                </a:gs>
                <a:gs pos="100000">
                  <a:srgbClr val="00FBB2">
                    <a:alpha val="100000"/>
                  </a:srgbClr>
                </a:gs>
              </a:gsLst>
              <a:lin ang="0"/>
            </a:gradFill>
          </p:spPr>
          <p:txBody>
            <a:bodyPr/>
            <a:lstStyle/>
            <a:p>
              <a:endParaRPr lang="en-US"/>
            </a:p>
          </p:txBody>
        </p:sp>
        <p:sp>
          <p:nvSpPr>
            <p:cNvPr id="36" name="TextBox 3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7" name="Group 37"/>
          <p:cNvGrpSpPr/>
          <p:nvPr/>
        </p:nvGrpSpPr>
        <p:grpSpPr>
          <a:xfrm>
            <a:off x="1367873" y="2074819"/>
            <a:ext cx="1151346" cy="115134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gradFill>
                <a:gsLst>
                  <a:gs pos="0">
                    <a:srgbClr val="009EC3">
                      <a:alpha val="100000"/>
                    </a:srgbClr>
                  </a:gs>
                  <a:gs pos="100000">
                    <a:srgbClr val="00FBB2">
                      <a:alpha val="100000"/>
                    </a:srgbClr>
                  </a:gs>
                </a:gsLst>
                <a:lin ang="0"/>
              </a:gradFill>
              <a:prstDash val="solid"/>
              <a:miter/>
            </a:ln>
          </p:spPr>
          <p:txBody>
            <a:bodyPr/>
            <a:lstStyle/>
            <a:p>
              <a:endParaRPr lang="en-US"/>
            </a:p>
          </p:txBody>
        </p:sp>
        <p:sp>
          <p:nvSpPr>
            <p:cNvPr id="39" name="TextBox 3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40" name="Group 40"/>
          <p:cNvGrpSpPr/>
          <p:nvPr/>
        </p:nvGrpSpPr>
        <p:grpSpPr>
          <a:xfrm>
            <a:off x="15551407" y="2948979"/>
            <a:ext cx="554372" cy="554372"/>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EC3">
                    <a:alpha val="100000"/>
                  </a:srgbClr>
                </a:gs>
                <a:gs pos="100000">
                  <a:srgbClr val="00FBB2">
                    <a:alpha val="100000"/>
                  </a:srgbClr>
                </a:gs>
              </a:gsLst>
              <a:lin ang="0"/>
            </a:gradFill>
          </p:spPr>
          <p:txBody>
            <a:bodyPr/>
            <a:lstStyle/>
            <a:p>
              <a:endParaRPr lang="en-US"/>
            </a:p>
          </p:txBody>
        </p:sp>
        <p:sp>
          <p:nvSpPr>
            <p:cNvPr id="42" name="TextBox 4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E1330">
                <a:alpha val="100000"/>
              </a:srgbClr>
            </a:gs>
            <a:gs pos="100000">
              <a:srgbClr val="0717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473714" y="-311049"/>
            <a:ext cx="19190287" cy="1854099"/>
            <a:chOff x="0" y="0"/>
            <a:chExt cx="2704977" cy="261345"/>
          </a:xfrm>
        </p:grpSpPr>
        <p:sp>
          <p:nvSpPr>
            <p:cNvPr id="3" name="Freeform 3"/>
            <p:cNvSpPr/>
            <p:nvPr/>
          </p:nvSpPr>
          <p:spPr>
            <a:xfrm>
              <a:off x="0" y="0"/>
              <a:ext cx="2704977" cy="261345"/>
            </a:xfrm>
            <a:custGeom>
              <a:avLst/>
              <a:gdLst/>
              <a:ahLst/>
              <a:cxnLst/>
              <a:rect l="l" t="t" r="r" b="b"/>
              <a:pathLst>
                <a:path w="2704977" h="261345">
                  <a:moveTo>
                    <a:pt x="8069" y="0"/>
                  </a:moveTo>
                  <a:lnTo>
                    <a:pt x="2696908" y="0"/>
                  </a:lnTo>
                  <a:cubicBezTo>
                    <a:pt x="2701364" y="0"/>
                    <a:pt x="2704977" y="3612"/>
                    <a:pt x="2704977" y="8069"/>
                  </a:cubicBezTo>
                  <a:lnTo>
                    <a:pt x="2704977" y="253277"/>
                  </a:lnTo>
                  <a:cubicBezTo>
                    <a:pt x="2704977" y="257733"/>
                    <a:pt x="2701364" y="261345"/>
                    <a:pt x="2696908" y="261345"/>
                  </a:cubicBezTo>
                  <a:lnTo>
                    <a:pt x="8069" y="261345"/>
                  </a:lnTo>
                  <a:cubicBezTo>
                    <a:pt x="3612" y="261345"/>
                    <a:pt x="0" y="257733"/>
                    <a:pt x="0" y="253277"/>
                  </a:cubicBezTo>
                  <a:lnTo>
                    <a:pt x="0" y="8069"/>
                  </a:lnTo>
                  <a:cubicBezTo>
                    <a:pt x="0" y="3612"/>
                    <a:pt x="3612" y="0"/>
                    <a:pt x="8069" y="0"/>
                  </a:cubicBezTo>
                  <a:close/>
                </a:path>
              </a:pathLst>
            </a:custGeom>
            <a:gradFill rotWithShape="1">
              <a:gsLst>
                <a:gs pos="0">
                  <a:srgbClr val="0E1330">
                    <a:alpha val="30000"/>
                  </a:srgbClr>
                </a:gs>
                <a:gs pos="100000">
                  <a:srgbClr val="071740">
                    <a:alpha val="30000"/>
                  </a:srgbClr>
                </a:gs>
              </a:gsLst>
              <a:lin ang="0"/>
            </a:gradFill>
            <a:ln w="38100" cap="sq">
              <a:gradFill>
                <a:gsLst>
                  <a:gs pos="0">
                    <a:srgbClr val="009EC3">
                      <a:alpha val="30000"/>
                    </a:srgbClr>
                  </a:gs>
                  <a:gs pos="100000">
                    <a:srgbClr val="00FBB2">
                      <a:alpha val="30000"/>
                    </a:srgbClr>
                  </a:gs>
                </a:gsLst>
                <a:lin ang="0"/>
              </a:gradFill>
              <a:prstDash val="solid"/>
              <a:miter/>
            </a:ln>
          </p:spPr>
          <p:txBody>
            <a:bodyPr/>
            <a:lstStyle/>
            <a:p>
              <a:endParaRPr lang="en-US"/>
            </a:p>
          </p:txBody>
        </p:sp>
        <p:sp>
          <p:nvSpPr>
            <p:cNvPr id="4" name="TextBox 4"/>
            <p:cNvSpPr txBox="1"/>
            <p:nvPr/>
          </p:nvSpPr>
          <p:spPr>
            <a:xfrm>
              <a:off x="0" y="-57150"/>
              <a:ext cx="2704977" cy="31849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866395" y="727075"/>
            <a:ext cx="392905" cy="392905"/>
          </a:xfrm>
          <a:custGeom>
            <a:avLst/>
            <a:gdLst/>
            <a:ahLst/>
            <a:cxnLst/>
            <a:rect l="l" t="t" r="r" b="b"/>
            <a:pathLst>
              <a:path w="392905" h="392905">
                <a:moveTo>
                  <a:pt x="0" y="0"/>
                </a:moveTo>
                <a:lnTo>
                  <a:pt x="392905" y="0"/>
                </a:lnTo>
                <a:lnTo>
                  <a:pt x="392905" y="392905"/>
                </a:lnTo>
                <a:lnTo>
                  <a:pt x="0" y="392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07318" y="9094686"/>
            <a:ext cx="360555" cy="360555"/>
          </a:xfrm>
          <a:custGeom>
            <a:avLst/>
            <a:gdLst/>
            <a:ahLst/>
            <a:cxnLst/>
            <a:rect l="l" t="t" r="r" b="b"/>
            <a:pathLst>
              <a:path w="360555" h="360555">
                <a:moveTo>
                  <a:pt x="0" y="0"/>
                </a:moveTo>
                <a:lnTo>
                  <a:pt x="360555" y="0"/>
                </a:lnTo>
                <a:lnTo>
                  <a:pt x="360555" y="360555"/>
                </a:lnTo>
                <a:lnTo>
                  <a:pt x="0" y="3605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0406872" y="2534353"/>
            <a:ext cx="6459522" cy="4077275"/>
            <a:chOff x="0" y="0"/>
            <a:chExt cx="616622" cy="389214"/>
          </a:xfrm>
        </p:grpSpPr>
        <p:sp>
          <p:nvSpPr>
            <p:cNvPr id="8" name="Freeform 8"/>
            <p:cNvSpPr/>
            <p:nvPr/>
          </p:nvSpPr>
          <p:spPr>
            <a:xfrm>
              <a:off x="0" y="0"/>
              <a:ext cx="616622" cy="389214"/>
            </a:xfrm>
            <a:custGeom>
              <a:avLst/>
              <a:gdLst/>
              <a:ahLst/>
              <a:cxnLst/>
              <a:rect l="l" t="t" r="r" b="b"/>
              <a:pathLst>
                <a:path w="616622" h="389214">
                  <a:moveTo>
                    <a:pt x="46743" y="0"/>
                  </a:moveTo>
                  <a:lnTo>
                    <a:pt x="569880" y="0"/>
                  </a:lnTo>
                  <a:cubicBezTo>
                    <a:pt x="595695" y="0"/>
                    <a:pt x="616622" y="20927"/>
                    <a:pt x="616622" y="46743"/>
                  </a:cubicBezTo>
                  <a:lnTo>
                    <a:pt x="616622" y="342472"/>
                  </a:lnTo>
                  <a:cubicBezTo>
                    <a:pt x="616622" y="354869"/>
                    <a:pt x="611698" y="366758"/>
                    <a:pt x="602932" y="375524"/>
                  </a:cubicBezTo>
                  <a:cubicBezTo>
                    <a:pt x="594166" y="384290"/>
                    <a:pt x="582277" y="389214"/>
                    <a:pt x="569880" y="389214"/>
                  </a:cubicBezTo>
                  <a:lnTo>
                    <a:pt x="46743" y="389214"/>
                  </a:lnTo>
                  <a:cubicBezTo>
                    <a:pt x="20927" y="389214"/>
                    <a:pt x="0" y="368287"/>
                    <a:pt x="0" y="342472"/>
                  </a:cubicBezTo>
                  <a:lnTo>
                    <a:pt x="0" y="46743"/>
                  </a:lnTo>
                  <a:cubicBezTo>
                    <a:pt x="0" y="34346"/>
                    <a:pt x="4925" y="22457"/>
                    <a:pt x="13691" y="13691"/>
                  </a:cubicBezTo>
                  <a:cubicBezTo>
                    <a:pt x="22457" y="4925"/>
                    <a:pt x="34346" y="0"/>
                    <a:pt x="46743" y="0"/>
                  </a:cubicBezTo>
                  <a:close/>
                </a:path>
              </a:pathLst>
            </a:custGeom>
            <a:gradFill rotWithShape="1">
              <a:gsLst>
                <a:gs pos="0">
                  <a:srgbClr val="009EC3">
                    <a:alpha val="100000"/>
                  </a:srgbClr>
                </a:gs>
                <a:gs pos="100000">
                  <a:srgbClr val="00FBB2">
                    <a:alpha val="100000"/>
                  </a:srgbClr>
                </a:gs>
              </a:gsLst>
              <a:lin ang="0"/>
            </a:gradFill>
          </p:spPr>
          <p:txBody>
            <a:bodyPr/>
            <a:lstStyle/>
            <a:p>
              <a:endParaRPr lang="en-US"/>
            </a:p>
          </p:txBody>
        </p:sp>
        <p:sp>
          <p:nvSpPr>
            <p:cNvPr id="9" name="TextBox 9"/>
            <p:cNvSpPr txBox="1"/>
            <p:nvPr/>
          </p:nvSpPr>
          <p:spPr>
            <a:xfrm>
              <a:off x="0" y="-57150"/>
              <a:ext cx="616622" cy="446364"/>
            </a:xfrm>
            <a:prstGeom prst="rect">
              <a:avLst/>
            </a:prstGeom>
          </p:spPr>
          <p:txBody>
            <a:bodyPr lIns="50800" tIns="50800" rIns="50800" bIns="50800" rtlCol="0" anchor="ctr"/>
            <a:lstStyle/>
            <a:p>
              <a:pPr algn="ctr">
                <a:lnSpc>
                  <a:spcPts val="2799"/>
                </a:lnSpc>
              </a:pPr>
              <a:endParaRPr/>
            </a:p>
          </p:txBody>
        </p:sp>
      </p:grpSp>
      <p:grpSp>
        <p:nvGrpSpPr>
          <p:cNvPr id="10" name="Group 10"/>
          <p:cNvGrpSpPr/>
          <p:nvPr/>
        </p:nvGrpSpPr>
        <p:grpSpPr>
          <a:xfrm>
            <a:off x="1650104" y="6372166"/>
            <a:ext cx="550755" cy="550755"/>
            <a:chOff x="0" y="0"/>
            <a:chExt cx="812800" cy="812800"/>
          </a:xfrm>
        </p:grpSpPr>
        <p:sp>
          <p:nvSpPr>
            <p:cNvPr id="11" name="Freeform 11"/>
            <p:cNvSpPr/>
            <p:nvPr/>
          </p:nvSpPr>
          <p:spPr>
            <a:xfrm>
              <a:off x="0" y="0"/>
              <a:ext cx="812800" cy="812800"/>
            </a:xfrm>
            <a:custGeom>
              <a:avLst/>
              <a:gdLst/>
              <a:ahLst/>
              <a:cxnLst/>
              <a:rect l="l" t="t" r="r" b="b"/>
              <a:pathLst>
                <a:path w="812800" h="812800">
                  <a:moveTo>
                    <a:pt x="224911" y="0"/>
                  </a:moveTo>
                  <a:lnTo>
                    <a:pt x="587889" y="0"/>
                  </a:lnTo>
                  <a:cubicBezTo>
                    <a:pt x="647539" y="0"/>
                    <a:pt x="704746" y="23696"/>
                    <a:pt x="746925" y="65875"/>
                  </a:cubicBezTo>
                  <a:cubicBezTo>
                    <a:pt x="789104" y="108054"/>
                    <a:pt x="812800" y="165261"/>
                    <a:pt x="812800" y="224911"/>
                  </a:cubicBezTo>
                  <a:lnTo>
                    <a:pt x="812800" y="587889"/>
                  </a:lnTo>
                  <a:cubicBezTo>
                    <a:pt x="812800" y="647539"/>
                    <a:pt x="789104" y="704746"/>
                    <a:pt x="746925" y="746925"/>
                  </a:cubicBezTo>
                  <a:cubicBezTo>
                    <a:pt x="704746" y="789104"/>
                    <a:pt x="647539" y="812800"/>
                    <a:pt x="587889" y="812800"/>
                  </a:cubicBezTo>
                  <a:lnTo>
                    <a:pt x="224911" y="812800"/>
                  </a:lnTo>
                  <a:cubicBezTo>
                    <a:pt x="165261" y="812800"/>
                    <a:pt x="108054" y="789104"/>
                    <a:pt x="65875" y="746925"/>
                  </a:cubicBezTo>
                  <a:cubicBezTo>
                    <a:pt x="23696" y="704746"/>
                    <a:pt x="0" y="647539"/>
                    <a:pt x="0" y="587889"/>
                  </a:cubicBezTo>
                  <a:lnTo>
                    <a:pt x="0" y="224911"/>
                  </a:lnTo>
                  <a:cubicBezTo>
                    <a:pt x="0" y="165261"/>
                    <a:pt x="23696" y="108054"/>
                    <a:pt x="65875" y="65875"/>
                  </a:cubicBezTo>
                  <a:cubicBezTo>
                    <a:pt x="108054" y="23696"/>
                    <a:pt x="165261" y="0"/>
                    <a:pt x="224911" y="0"/>
                  </a:cubicBezTo>
                  <a:close/>
                </a:path>
              </a:pathLst>
            </a:custGeom>
            <a:gradFill rotWithShape="1">
              <a:gsLst>
                <a:gs pos="0">
                  <a:srgbClr val="009EC3">
                    <a:alpha val="100000"/>
                  </a:srgbClr>
                </a:gs>
                <a:gs pos="100000">
                  <a:srgbClr val="00FBB2">
                    <a:alpha val="100000"/>
                  </a:srgbClr>
                </a:gs>
              </a:gsLst>
              <a:lin ang="0"/>
            </a:gradFill>
            <a:ln cap="sq">
              <a:noFill/>
              <a:prstDash val="solid"/>
              <a:miter/>
            </a:ln>
          </p:spPr>
          <p:txBody>
            <a:bodyPr/>
            <a:lstStyle/>
            <a:p>
              <a:endParaRPr lang="en-US"/>
            </a:p>
          </p:txBody>
        </p:sp>
        <p:sp>
          <p:nvSpPr>
            <p:cNvPr id="12" name="TextBox 12"/>
            <p:cNvSpPr txBox="1"/>
            <p:nvPr/>
          </p:nvSpPr>
          <p:spPr>
            <a:xfrm>
              <a:off x="0" y="-228600"/>
              <a:ext cx="812800" cy="1041400"/>
            </a:xfrm>
            <a:prstGeom prst="rect">
              <a:avLst/>
            </a:prstGeom>
          </p:spPr>
          <p:txBody>
            <a:bodyPr lIns="254000" tIns="254000" rIns="254000" bIns="254000" rtlCol="0" anchor="ctr"/>
            <a:lstStyle/>
            <a:p>
              <a:pPr algn="ctr">
                <a:lnSpc>
                  <a:spcPts val="11340"/>
                </a:lnSpc>
              </a:pPr>
              <a:endParaRPr/>
            </a:p>
          </p:txBody>
        </p:sp>
      </p:grpSp>
      <p:grpSp>
        <p:nvGrpSpPr>
          <p:cNvPr id="13" name="Group 13"/>
          <p:cNvGrpSpPr/>
          <p:nvPr/>
        </p:nvGrpSpPr>
        <p:grpSpPr>
          <a:xfrm>
            <a:off x="1656135" y="5564236"/>
            <a:ext cx="550755" cy="550755"/>
            <a:chOff x="0" y="0"/>
            <a:chExt cx="812800" cy="812800"/>
          </a:xfrm>
        </p:grpSpPr>
        <p:sp>
          <p:nvSpPr>
            <p:cNvPr id="14" name="Freeform 14"/>
            <p:cNvSpPr/>
            <p:nvPr/>
          </p:nvSpPr>
          <p:spPr>
            <a:xfrm>
              <a:off x="0" y="0"/>
              <a:ext cx="812800" cy="812800"/>
            </a:xfrm>
            <a:custGeom>
              <a:avLst/>
              <a:gdLst/>
              <a:ahLst/>
              <a:cxnLst/>
              <a:rect l="l" t="t" r="r" b="b"/>
              <a:pathLst>
                <a:path w="812800" h="812800">
                  <a:moveTo>
                    <a:pt x="224911" y="0"/>
                  </a:moveTo>
                  <a:lnTo>
                    <a:pt x="587889" y="0"/>
                  </a:lnTo>
                  <a:cubicBezTo>
                    <a:pt x="647539" y="0"/>
                    <a:pt x="704746" y="23696"/>
                    <a:pt x="746925" y="65875"/>
                  </a:cubicBezTo>
                  <a:cubicBezTo>
                    <a:pt x="789104" y="108054"/>
                    <a:pt x="812800" y="165261"/>
                    <a:pt x="812800" y="224911"/>
                  </a:cubicBezTo>
                  <a:lnTo>
                    <a:pt x="812800" y="587889"/>
                  </a:lnTo>
                  <a:cubicBezTo>
                    <a:pt x="812800" y="647539"/>
                    <a:pt x="789104" y="704746"/>
                    <a:pt x="746925" y="746925"/>
                  </a:cubicBezTo>
                  <a:cubicBezTo>
                    <a:pt x="704746" y="789104"/>
                    <a:pt x="647539" y="812800"/>
                    <a:pt x="587889" y="812800"/>
                  </a:cubicBezTo>
                  <a:lnTo>
                    <a:pt x="224911" y="812800"/>
                  </a:lnTo>
                  <a:cubicBezTo>
                    <a:pt x="165261" y="812800"/>
                    <a:pt x="108054" y="789104"/>
                    <a:pt x="65875" y="746925"/>
                  </a:cubicBezTo>
                  <a:cubicBezTo>
                    <a:pt x="23696" y="704746"/>
                    <a:pt x="0" y="647539"/>
                    <a:pt x="0" y="587889"/>
                  </a:cubicBezTo>
                  <a:lnTo>
                    <a:pt x="0" y="224911"/>
                  </a:lnTo>
                  <a:cubicBezTo>
                    <a:pt x="0" y="165261"/>
                    <a:pt x="23696" y="108054"/>
                    <a:pt x="65875" y="65875"/>
                  </a:cubicBezTo>
                  <a:cubicBezTo>
                    <a:pt x="108054" y="23696"/>
                    <a:pt x="165261" y="0"/>
                    <a:pt x="224911" y="0"/>
                  </a:cubicBezTo>
                  <a:close/>
                </a:path>
              </a:pathLst>
            </a:custGeom>
            <a:gradFill rotWithShape="1">
              <a:gsLst>
                <a:gs pos="0">
                  <a:srgbClr val="009EC3">
                    <a:alpha val="100000"/>
                  </a:srgbClr>
                </a:gs>
                <a:gs pos="100000">
                  <a:srgbClr val="00FBB2">
                    <a:alpha val="100000"/>
                  </a:srgbClr>
                </a:gs>
              </a:gsLst>
              <a:lin ang="0"/>
            </a:gradFill>
            <a:ln cap="sq">
              <a:noFill/>
              <a:prstDash val="solid"/>
              <a:miter/>
            </a:ln>
          </p:spPr>
          <p:txBody>
            <a:bodyPr/>
            <a:lstStyle/>
            <a:p>
              <a:endParaRPr lang="en-US"/>
            </a:p>
          </p:txBody>
        </p:sp>
        <p:sp>
          <p:nvSpPr>
            <p:cNvPr id="15" name="TextBox 15"/>
            <p:cNvSpPr txBox="1"/>
            <p:nvPr/>
          </p:nvSpPr>
          <p:spPr>
            <a:xfrm>
              <a:off x="0" y="-228600"/>
              <a:ext cx="812800" cy="1041400"/>
            </a:xfrm>
            <a:prstGeom prst="rect">
              <a:avLst/>
            </a:prstGeom>
          </p:spPr>
          <p:txBody>
            <a:bodyPr lIns="254000" tIns="254000" rIns="254000" bIns="254000" rtlCol="0" anchor="ctr"/>
            <a:lstStyle/>
            <a:p>
              <a:pPr algn="ctr">
                <a:lnSpc>
                  <a:spcPts val="11340"/>
                </a:lnSpc>
              </a:pPr>
              <a:endParaRPr/>
            </a:p>
          </p:txBody>
        </p:sp>
      </p:grpSp>
      <p:grpSp>
        <p:nvGrpSpPr>
          <p:cNvPr id="16" name="Group 16"/>
          <p:cNvGrpSpPr/>
          <p:nvPr/>
        </p:nvGrpSpPr>
        <p:grpSpPr>
          <a:xfrm>
            <a:off x="1650104" y="7151521"/>
            <a:ext cx="550755" cy="550755"/>
            <a:chOff x="0" y="0"/>
            <a:chExt cx="812800" cy="812800"/>
          </a:xfrm>
        </p:grpSpPr>
        <p:sp>
          <p:nvSpPr>
            <p:cNvPr id="17" name="Freeform 17"/>
            <p:cNvSpPr/>
            <p:nvPr/>
          </p:nvSpPr>
          <p:spPr>
            <a:xfrm>
              <a:off x="0" y="0"/>
              <a:ext cx="812800" cy="812800"/>
            </a:xfrm>
            <a:custGeom>
              <a:avLst/>
              <a:gdLst/>
              <a:ahLst/>
              <a:cxnLst/>
              <a:rect l="l" t="t" r="r" b="b"/>
              <a:pathLst>
                <a:path w="812800" h="812800">
                  <a:moveTo>
                    <a:pt x="224911" y="0"/>
                  </a:moveTo>
                  <a:lnTo>
                    <a:pt x="587889" y="0"/>
                  </a:lnTo>
                  <a:cubicBezTo>
                    <a:pt x="647539" y="0"/>
                    <a:pt x="704746" y="23696"/>
                    <a:pt x="746925" y="65875"/>
                  </a:cubicBezTo>
                  <a:cubicBezTo>
                    <a:pt x="789104" y="108054"/>
                    <a:pt x="812800" y="165261"/>
                    <a:pt x="812800" y="224911"/>
                  </a:cubicBezTo>
                  <a:lnTo>
                    <a:pt x="812800" y="587889"/>
                  </a:lnTo>
                  <a:cubicBezTo>
                    <a:pt x="812800" y="647539"/>
                    <a:pt x="789104" y="704746"/>
                    <a:pt x="746925" y="746925"/>
                  </a:cubicBezTo>
                  <a:cubicBezTo>
                    <a:pt x="704746" y="789104"/>
                    <a:pt x="647539" y="812800"/>
                    <a:pt x="587889" y="812800"/>
                  </a:cubicBezTo>
                  <a:lnTo>
                    <a:pt x="224911" y="812800"/>
                  </a:lnTo>
                  <a:cubicBezTo>
                    <a:pt x="165261" y="812800"/>
                    <a:pt x="108054" y="789104"/>
                    <a:pt x="65875" y="746925"/>
                  </a:cubicBezTo>
                  <a:cubicBezTo>
                    <a:pt x="23696" y="704746"/>
                    <a:pt x="0" y="647539"/>
                    <a:pt x="0" y="587889"/>
                  </a:cubicBezTo>
                  <a:lnTo>
                    <a:pt x="0" y="224911"/>
                  </a:lnTo>
                  <a:cubicBezTo>
                    <a:pt x="0" y="165261"/>
                    <a:pt x="23696" y="108054"/>
                    <a:pt x="65875" y="65875"/>
                  </a:cubicBezTo>
                  <a:cubicBezTo>
                    <a:pt x="108054" y="23696"/>
                    <a:pt x="165261" y="0"/>
                    <a:pt x="224911" y="0"/>
                  </a:cubicBezTo>
                  <a:close/>
                </a:path>
              </a:pathLst>
            </a:custGeom>
            <a:gradFill rotWithShape="1">
              <a:gsLst>
                <a:gs pos="0">
                  <a:srgbClr val="009EC3">
                    <a:alpha val="100000"/>
                  </a:srgbClr>
                </a:gs>
                <a:gs pos="100000">
                  <a:srgbClr val="00FBB2">
                    <a:alpha val="100000"/>
                  </a:srgbClr>
                </a:gs>
              </a:gsLst>
              <a:lin ang="0"/>
            </a:gradFill>
            <a:ln cap="sq">
              <a:noFill/>
              <a:prstDash val="solid"/>
              <a:miter/>
            </a:ln>
          </p:spPr>
          <p:txBody>
            <a:bodyPr/>
            <a:lstStyle/>
            <a:p>
              <a:endParaRPr lang="en-US"/>
            </a:p>
          </p:txBody>
        </p:sp>
        <p:sp>
          <p:nvSpPr>
            <p:cNvPr id="18" name="TextBox 18"/>
            <p:cNvSpPr txBox="1"/>
            <p:nvPr/>
          </p:nvSpPr>
          <p:spPr>
            <a:xfrm>
              <a:off x="0" y="-228600"/>
              <a:ext cx="812800" cy="1041400"/>
            </a:xfrm>
            <a:prstGeom prst="rect">
              <a:avLst/>
            </a:prstGeom>
          </p:spPr>
          <p:txBody>
            <a:bodyPr lIns="254000" tIns="254000" rIns="254000" bIns="254000" rtlCol="0" anchor="ctr"/>
            <a:lstStyle/>
            <a:p>
              <a:pPr algn="ctr">
                <a:lnSpc>
                  <a:spcPts val="11340"/>
                </a:lnSpc>
              </a:pPr>
              <a:endParaRPr/>
            </a:p>
          </p:txBody>
        </p:sp>
      </p:grpSp>
      <p:sp>
        <p:nvSpPr>
          <p:cNvPr id="19" name="Freeform 19"/>
          <p:cNvSpPr/>
          <p:nvPr/>
        </p:nvSpPr>
        <p:spPr>
          <a:xfrm>
            <a:off x="1793790" y="6515852"/>
            <a:ext cx="263383" cy="263383"/>
          </a:xfrm>
          <a:custGeom>
            <a:avLst/>
            <a:gdLst/>
            <a:ahLst/>
            <a:cxnLst/>
            <a:rect l="l" t="t" r="r" b="b"/>
            <a:pathLst>
              <a:path w="263383" h="263383">
                <a:moveTo>
                  <a:pt x="0" y="0"/>
                </a:moveTo>
                <a:lnTo>
                  <a:pt x="263383" y="0"/>
                </a:lnTo>
                <a:lnTo>
                  <a:pt x="263383" y="263383"/>
                </a:lnTo>
                <a:lnTo>
                  <a:pt x="0" y="2633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1786781" y="7291444"/>
            <a:ext cx="277401" cy="277401"/>
          </a:xfrm>
          <a:custGeom>
            <a:avLst/>
            <a:gdLst/>
            <a:ahLst/>
            <a:cxnLst/>
            <a:rect l="l" t="t" r="r" b="b"/>
            <a:pathLst>
              <a:path w="277401" h="277401">
                <a:moveTo>
                  <a:pt x="0" y="0"/>
                </a:moveTo>
                <a:lnTo>
                  <a:pt x="277401" y="0"/>
                </a:lnTo>
                <a:lnTo>
                  <a:pt x="277401" y="277401"/>
                </a:lnTo>
                <a:lnTo>
                  <a:pt x="0" y="2774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Freeform 21"/>
          <p:cNvSpPr/>
          <p:nvPr/>
        </p:nvSpPr>
        <p:spPr>
          <a:xfrm>
            <a:off x="1798844" y="5706944"/>
            <a:ext cx="265338" cy="265338"/>
          </a:xfrm>
          <a:custGeom>
            <a:avLst/>
            <a:gdLst/>
            <a:ahLst/>
            <a:cxnLst/>
            <a:rect l="l" t="t" r="r" b="b"/>
            <a:pathLst>
              <a:path w="265338" h="265338">
                <a:moveTo>
                  <a:pt x="0" y="0"/>
                </a:moveTo>
                <a:lnTo>
                  <a:pt x="265338" y="0"/>
                </a:lnTo>
                <a:lnTo>
                  <a:pt x="265338" y="265338"/>
                </a:lnTo>
                <a:lnTo>
                  <a:pt x="0" y="2653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2" name="TextBox 22"/>
          <p:cNvSpPr txBox="1"/>
          <p:nvPr/>
        </p:nvSpPr>
        <p:spPr>
          <a:xfrm>
            <a:off x="2411655" y="5670297"/>
            <a:ext cx="3704103" cy="319405"/>
          </a:xfrm>
          <a:prstGeom prst="rect">
            <a:avLst/>
          </a:prstGeom>
        </p:spPr>
        <p:txBody>
          <a:bodyPr lIns="0" tIns="0" rIns="0" bIns="0" rtlCol="0" anchor="t">
            <a:spAutoFit/>
          </a:bodyPr>
          <a:lstStyle/>
          <a:p>
            <a:pPr algn="l">
              <a:lnSpc>
                <a:spcPts val="2360"/>
              </a:lnSpc>
            </a:pPr>
            <a:r>
              <a:rPr lang="en-US" sz="2000">
                <a:solidFill>
                  <a:srgbClr val="FFFFFF"/>
                </a:solidFill>
                <a:latin typeface="Poppins"/>
                <a:ea typeface="Poppins"/>
                <a:cs typeface="Poppins"/>
                <a:sym typeface="Poppins"/>
              </a:rPr>
              <a:t>www.reallygreatsite.com</a:t>
            </a:r>
          </a:p>
        </p:txBody>
      </p:sp>
      <p:sp>
        <p:nvSpPr>
          <p:cNvPr id="23" name="TextBox 23"/>
          <p:cNvSpPr txBox="1"/>
          <p:nvPr/>
        </p:nvSpPr>
        <p:spPr>
          <a:xfrm>
            <a:off x="2412104" y="6459880"/>
            <a:ext cx="2996680" cy="319405"/>
          </a:xfrm>
          <a:prstGeom prst="rect">
            <a:avLst/>
          </a:prstGeom>
        </p:spPr>
        <p:txBody>
          <a:bodyPr lIns="0" tIns="0" rIns="0" bIns="0" rtlCol="0" anchor="t">
            <a:spAutoFit/>
          </a:bodyPr>
          <a:lstStyle/>
          <a:p>
            <a:pPr algn="just">
              <a:lnSpc>
                <a:spcPts val="2360"/>
              </a:lnSpc>
            </a:pPr>
            <a:r>
              <a:rPr lang="en-US" sz="2000">
                <a:solidFill>
                  <a:srgbClr val="FFFFFF"/>
                </a:solidFill>
                <a:latin typeface="Poppins"/>
                <a:ea typeface="Poppins"/>
                <a:cs typeface="Poppins"/>
                <a:sym typeface="Poppins"/>
              </a:rPr>
              <a:t>@reallygreatsite</a:t>
            </a:r>
          </a:p>
        </p:txBody>
      </p:sp>
      <p:sp>
        <p:nvSpPr>
          <p:cNvPr id="24" name="TextBox 24"/>
          <p:cNvSpPr txBox="1"/>
          <p:nvPr/>
        </p:nvSpPr>
        <p:spPr>
          <a:xfrm>
            <a:off x="2405624" y="7265588"/>
            <a:ext cx="2446430" cy="319405"/>
          </a:xfrm>
          <a:prstGeom prst="rect">
            <a:avLst/>
          </a:prstGeom>
        </p:spPr>
        <p:txBody>
          <a:bodyPr lIns="0" tIns="0" rIns="0" bIns="0" rtlCol="0" anchor="t">
            <a:spAutoFit/>
          </a:bodyPr>
          <a:lstStyle/>
          <a:p>
            <a:pPr algn="l">
              <a:lnSpc>
                <a:spcPts val="2360"/>
              </a:lnSpc>
            </a:pPr>
            <a:r>
              <a:rPr lang="en-US" sz="2000">
                <a:solidFill>
                  <a:srgbClr val="FFFFFF"/>
                </a:solidFill>
                <a:latin typeface="Poppins"/>
                <a:ea typeface="Poppins"/>
                <a:cs typeface="Poppins"/>
                <a:sym typeface="Poppins"/>
              </a:rPr>
              <a:t>+123-456-7890</a:t>
            </a:r>
          </a:p>
        </p:txBody>
      </p:sp>
      <p:sp>
        <p:nvSpPr>
          <p:cNvPr id="25" name="TextBox 25"/>
          <p:cNvSpPr txBox="1"/>
          <p:nvPr/>
        </p:nvSpPr>
        <p:spPr>
          <a:xfrm>
            <a:off x="1656135" y="2488296"/>
            <a:ext cx="7801136" cy="1297940"/>
          </a:xfrm>
          <a:prstGeom prst="rect">
            <a:avLst/>
          </a:prstGeom>
        </p:spPr>
        <p:txBody>
          <a:bodyPr lIns="0" tIns="0" rIns="0" bIns="0" rtlCol="0" anchor="t">
            <a:spAutoFit/>
          </a:bodyPr>
          <a:lstStyle/>
          <a:p>
            <a:pPr algn="l">
              <a:lnSpc>
                <a:spcPts val="10480"/>
              </a:lnSpc>
            </a:pPr>
            <a:r>
              <a:rPr lang="en-US" sz="8000">
                <a:solidFill>
                  <a:srgbClr val="FFFFFF"/>
                </a:solidFill>
                <a:latin typeface="League Spartan"/>
                <a:ea typeface="League Spartan"/>
                <a:cs typeface="League Spartan"/>
                <a:sym typeface="League Spartan"/>
              </a:rPr>
              <a:t>Keep in Touch</a:t>
            </a:r>
          </a:p>
        </p:txBody>
      </p:sp>
      <p:sp>
        <p:nvSpPr>
          <p:cNvPr id="26" name="TextBox 26"/>
          <p:cNvSpPr txBox="1"/>
          <p:nvPr/>
        </p:nvSpPr>
        <p:spPr>
          <a:xfrm>
            <a:off x="1656135" y="3891011"/>
            <a:ext cx="6936664" cy="128270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a:t>
            </a:r>
          </a:p>
        </p:txBody>
      </p:sp>
      <p:grpSp>
        <p:nvGrpSpPr>
          <p:cNvPr id="27" name="Group 27"/>
          <p:cNvGrpSpPr/>
          <p:nvPr/>
        </p:nvGrpSpPr>
        <p:grpSpPr>
          <a:xfrm>
            <a:off x="6460609" y="8184993"/>
            <a:ext cx="3256837" cy="325683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EC3">
                    <a:alpha val="100000"/>
                  </a:srgbClr>
                </a:gs>
                <a:gs pos="100000">
                  <a:srgbClr val="00FBB2">
                    <a:alpha val="100000"/>
                  </a:srgbClr>
                </a:gs>
              </a:gsLst>
              <a:lin ang="0"/>
            </a:gradFill>
          </p:spPr>
          <p:txBody>
            <a:bodyPr/>
            <a:lstStyle/>
            <a:p>
              <a:endParaRPr lang="en-US"/>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0" name="Group 30"/>
          <p:cNvGrpSpPr/>
          <p:nvPr/>
        </p:nvGrpSpPr>
        <p:grpSpPr>
          <a:xfrm>
            <a:off x="16290722" y="8184993"/>
            <a:ext cx="1151346" cy="1151346"/>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gradFill>
                <a:gsLst>
                  <a:gs pos="0">
                    <a:srgbClr val="009EC3">
                      <a:alpha val="100000"/>
                    </a:srgbClr>
                  </a:gs>
                  <a:gs pos="100000">
                    <a:srgbClr val="00FBB2">
                      <a:alpha val="100000"/>
                    </a:srgbClr>
                  </a:gs>
                </a:gsLst>
                <a:lin ang="0"/>
              </a:gradFill>
              <a:prstDash val="solid"/>
              <a:miter/>
            </a:ln>
          </p:spPr>
          <p:txBody>
            <a:bodyPr/>
            <a:lstStyle/>
            <a:p>
              <a:endParaRPr lang="en-US"/>
            </a:p>
          </p:txBody>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3" name="Group 33"/>
          <p:cNvGrpSpPr/>
          <p:nvPr/>
        </p:nvGrpSpPr>
        <p:grpSpPr>
          <a:xfrm>
            <a:off x="7300036" y="6201744"/>
            <a:ext cx="554372" cy="554372"/>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EC3">
                    <a:alpha val="100000"/>
                  </a:srgbClr>
                </a:gs>
                <a:gs pos="100000">
                  <a:srgbClr val="00FBB2">
                    <a:alpha val="100000"/>
                  </a:srgbClr>
                </a:gs>
              </a:gsLst>
              <a:lin ang="0"/>
            </a:gradFill>
          </p:spPr>
          <p:txBody>
            <a:bodyPr/>
            <a:lstStyle/>
            <a:p>
              <a:endParaRPr lang="en-US"/>
            </a:p>
          </p:txBody>
        </p:sp>
        <p:sp>
          <p:nvSpPr>
            <p:cNvPr id="35" name="TextBox 3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6" name="Group 36"/>
          <p:cNvGrpSpPr>
            <a:grpSpLocks noChangeAspect="1"/>
          </p:cNvGrpSpPr>
          <p:nvPr/>
        </p:nvGrpSpPr>
        <p:grpSpPr>
          <a:xfrm>
            <a:off x="10109389" y="3522476"/>
            <a:ext cx="7054489" cy="4046369"/>
            <a:chOff x="0" y="0"/>
            <a:chExt cx="7981950" cy="4578350"/>
          </a:xfrm>
        </p:grpSpPr>
        <p:sp>
          <p:nvSpPr>
            <p:cNvPr id="37" name="Freeform 37"/>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US"/>
            </a:p>
          </p:txBody>
        </p:sp>
        <p:sp>
          <p:nvSpPr>
            <p:cNvPr id="38" name="Freeform 38"/>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txBody>
            <a:bodyPr/>
            <a:lstStyle/>
            <a:p>
              <a:endParaRPr lang="en-US"/>
            </a:p>
          </p:txBody>
        </p:sp>
        <p:sp>
          <p:nvSpPr>
            <p:cNvPr id="39" name="Freeform 39"/>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txBody>
            <a:bodyPr/>
            <a:lstStyle/>
            <a:p>
              <a:endParaRPr lang="en-US"/>
            </a:p>
          </p:txBody>
        </p:sp>
        <p:sp>
          <p:nvSpPr>
            <p:cNvPr id="40" name="Freeform 40"/>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txBody>
            <a:bodyPr/>
            <a:lstStyle/>
            <a:p>
              <a:endParaRPr lang="en-US"/>
            </a:p>
          </p:txBody>
        </p:sp>
        <p:sp>
          <p:nvSpPr>
            <p:cNvPr id="41" name="Freeform 41"/>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12"/>
              <a:stretch>
                <a:fillRect l="-19537" r="-19537"/>
              </a:stretch>
            </a:blipFill>
          </p:spPr>
          <p:txBody>
            <a:bodyPr/>
            <a:lstStyle/>
            <a:p>
              <a:endParaRPr lang="en-US"/>
            </a:p>
          </p:txBody>
        </p:sp>
      </p:grpSp>
      <p:sp>
        <p:nvSpPr>
          <p:cNvPr id="42" name="TextBox 42"/>
          <p:cNvSpPr txBox="1"/>
          <p:nvPr/>
        </p:nvSpPr>
        <p:spPr>
          <a:xfrm>
            <a:off x="10020449" y="715565"/>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Home</a:t>
            </a:r>
          </a:p>
        </p:txBody>
      </p:sp>
      <p:sp>
        <p:nvSpPr>
          <p:cNvPr id="43" name="TextBox 43"/>
          <p:cNvSpPr txBox="1"/>
          <p:nvPr/>
        </p:nvSpPr>
        <p:spPr>
          <a:xfrm>
            <a:off x="12053239" y="715565"/>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About</a:t>
            </a:r>
          </a:p>
        </p:txBody>
      </p:sp>
      <p:sp>
        <p:nvSpPr>
          <p:cNvPr id="44" name="TextBox 44"/>
          <p:cNvSpPr txBox="1"/>
          <p:nvPr/>
        </p:nvSpPr>
        <p:spPr>
          <a:xfrm>
            <a:off x="14086030" y="715565"/>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Contact</a:t>
            </a:r>
          </a:p>
        </p:txBody>
      </p:sp>
      <p:sp>
        <p:nvSpPr>
          <p:cNvPr id="45" name="TextBox 45"/>
          <p:cNvSpPr txBox="1"/>
          <p:nvPr/>
        </p:nvSpPr>
        <p:spPr>
          <a:xfrm>
            <a:off x="1650104" y="800889"/>
            <a:ext cx="5649932" cy="291846"/>
          </a:xfrm>
          <a:prstGeom prst="rect">
            <a:avLst/>
          </a:prstGeom>
        </p:spPr>
        <p:txBody>
          <a:bodyPr lIns="0" tIns="0" rIns="0" bIns="0" rtlCol="0" anchor="t">
            <a:spAutoFit/>
          </a:bodyPr>
          <a:lstStyle/>
          <a:p>
            <a:pPr algn="l">
              <a:lnSpc>
                <a:spcPts val="2247"/>
              </a:lnSpc>
            </a:pPr>
            <a:r>
              <a:rPr lang="en-US" sz="2100">
                <a:solidFill>
                  <a:srgbClr val="FFFFFF"/>
                </a:solidFill>
                <a:latin typeface="League Spartan"/>
                <a:ea typeface="League Spartan"/>
                <a:cs typeface="League Spartan"/>
                <a:sym typeface="League Spartan"/>
              </a:rPr>
              <a:t>Artificial Intelligence</a:t>
            </a:r>
          </a:p>
        </p:txBody>
      </p:sp>
      <p:sp>
        <p:nvSpPr>
          <p:cNvPr id="46" name="TextBox 46"/>
          <p:cNvSpPr txBox="1"/>
          <p:nvPr/>
        </p:nvSpPr>
        <p:spPr>
          <a:xfrm>
            <a:off x="1554854" y="9090025"/>
            <a:ext cx="270485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ea typeface="Poppins"/>
                <a:cs typeface="Poppins"/>
                <a:sym typeface="Poppins"/>
              </a:rPr>
              <a:t>Search Presentation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E1330">
                <a:alpha val="100000"/>
              </a:srgbClr>
            </a:gs>
            <a:gs pos="100000">
              <a:srgbClr val="0717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473714" y="-311049"/>
            <a:ext cx="19190287" cy="1854099"/>
            <a:chOff x="0" y="0"/>
            <a:chExt cx="2704977" cy="261345"/>
          </a:xfrm>
        </p:grpSpPr>
        <p:sp>
          <p:nvSpPr>
            <p:cNvPr id="3" name="Freeform 3"/>
            <p:cNvSpPr/>
            <p:nvPr/>
          </p:nvSpPr>
          <p:spPr>
            <a:xfrm>
              <a:off x="0" y="0"/>
              <a:ext cx="2704977" cy="261345"/>
            </a:xfrm>
            <a:custGeom>
              <a:avLst/>
              <a:gdLst/>
              <a:ahLst/>
              <a:cxnLst/>
              <a:rect l="l" t="t" r="r" b="b"/>
              <a:pathLst>
                <a:path w="2704977" h="261345">
                  <a:moveTo>
                    <a:pt x="8069" y="0"/>
                  </a:moveTo>
                  <a:lnTo>
                    <a:pt x="2696908" y="0"/>
                  </a:lnTo>
                  <a:cubicBezTo>
                    <a:pt x="2701364" y="0"/>
                    <a:pt x="2704977" y="3612"/>
                    <a:pt x="2704977" y="8069"/>
                  </a:cubicBezTo>
                  <a:lnTo>
                    <a:pt x="2704977" y="253277"/>
                  </a:lnTo>
                  <a:cubicBezTo>
                    <a:pt x="2704977" y="257733"/>
                    <a:pt x="2701364" y="261345"/>
                    <a:pt x="2696908" y="261345"/>
                  </a:cubicBezTo>
                  <a:lnTo>
                    <a:pt x="8069" y="261345"/>
                  </a:lnTo>
                  <a:cubicBezTo>
                    <a:pt x="3612" y="261345"/>
                    <a:pt x="0" y="257733"/>
                    <a:pt x="0" y="253277"/>
                  </a:cubicBezTo>
                  <a:lnTo>
                    <a:pt x="0" y="8069"/>
                  </a:lnTo>
                  <a:cubicBezTo>
                    <a:pt x="0" y="3612"/>
                    <a:pt x="3612" y="0"/>
                    <a:pt x="8069" y="0"/>
                  </a:cubicBezTo>
                  <a:close/>
                </a:path>
              </a:pathLst>
            </a:custGeom>
            <a:gradFill rotWithShape="1">
              <a:gsLst>
                <a:gs pos="0">
                  <a:srgbClr val="0E1330">
                    <a:alpha val="30000"/>
                  </a:srgbClr>
                </a:gs>
                <a:gs pos="100000">
                  <a:srgbClr val="071740">
                    <a:alpha val="30000"/>
                  </a:srgbClr>
                </a:gs>
              </a:gsLst>
              <a:lin ang="0"/>
            </a:gradFill>
            <a:ln w="38100" cap="sq">
              <a:gradFill>
                <a:gsLst>
                  <a:gs pos="0">
                    <a:srgbClr val="009EC3">
                      <a:alpha val="30000"/>
                    </a:srgbClr>
                  </a:gs>
                  <a:gs pos="100000">
                    <a:srgbClr val="00FBB2">
                      <a:alpha val="30000"/>
                    </a:srgbClr>
                  </a:gs>
                </a:gsLst>
                <a:lin ang="0"/>
              </a:gradFill>
              <a:prstDash val="solid"/>
              <a:miter/>
            </a:ln>
          </p:spPr>
          <p:txBody>
            <a:bodyPr/>
            <a:lstStyle/>
            <a:p>
              <a:endParaRPr lang="en-US"/>
            </a:p>
          </p:txBody>
        </p:sp>
        <p:sp>
          <p:nvSpPr>
            <p:cNvPr id="4" name="TextBox 4"/>
            <p:cNvSpPr txBox="1"/>
            <p:nvPr/>
          </p:nvSpPr>
          <p:spPr>
            <a:xfrm>
              <a:off x="0" y="-57150"/>
              <a:ext cx="2704977" cy="31849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866395" y="727075"/>
            <a:ext cx="392905" cy="392905"/>
          </a:xfrm>
          <a:custGeom>
            <a:avLst/>
            <a:gdLst/>
            <a:ahLst/>
            <a:cxnLst/>
            <a:rect l="l" t="t" r="r" b="b"/>
            <a:pathLst>
              <a:path w="392905" h="392905">
                <a:moveTo>
                  <a:pt x="0" y="0"/>
                </a:moveTo>
                <a:lnTo>
                  <a:pt x="392905" y="0"/>
                </a:lnTo>
                <a:lnTo>
                  <a:pt x="392905" y="392905"/>
                </a:lnTo>
                <a:lnTo>
                  <a:pt x="0" y="392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315384" y="6743332"/>
            <a:ext cx="2438700" cy="807119"/>
            <a:chOff x="0" y="0"/>
            <a:chExt cx="343748" cy="113768"/>
          </a:xfrm>
        </p:grpSpPr>
        <p:sp>
          <p:nvSpPr>
            <p:cNvPr id="7" name="Freeform 7"/>
            <p:cNvSpPr/>
            <p:nvPr/>
          </p:nvSpPr>
          <p:spPr>
            <a:xfrm>
              <a:off x="0" y="0"/>
              <a:ext cx="343748" cy="113768"/>
            </a:xfrm>
            <a:custGeom>
              <a:avLst/>
              <a:gdLst/>
              <a:ahLst/>
              <a:cxnLst/>
              <a:rect l="l" t="t" r="r" b="b"/>
              <a:pathLst>
                <a:path w="343748" h="113768">
                  <a:moveTo>
                    <a:pt x="56884" y="0"/>
                  </a:moveTo>
                  <a:lnTo>
                    <a:pt x="286864" y="0"/>
                  </a:lnTo>
                  <a:cubicBezTo>
                    <a:pt x="318280" y="0"/>
                    <a:pt x="343748" y="25468"/>
                    <a:pt x="343748" y="56884"/>
                  </a:cubicBezTo>
                  <a:lnTo>
                    <a:pt x="343748" y="56884"/>
                  </a:lnTo>
                  <a:cubicBezTo>
                    <a:pt x="343748" y="71970"/>
                    <a:pt x="337755" y="86439"/>
                    <a:pt x="327087" y="97107"/>
                  </a:cubicBezTo>
                  <a:cubicBezTo>
                    <a:pt x="316420" y="107775"/>
                    <a:pt x="301951" y="113768"/>
                    <a:pt x="286864" y="113768"/>
                  </a:cubicBezTo>
                  <a:lnTo>
                    <a:pt x="56884" y="113768"/>
                  </a:lnTo>
                  <a:cubicBezTo>
                    <a:pt x="25468" y="113768"/>
                    <a:pt x="0" y="88300"/>
                    <a:pt x="0" y="56884"/>
                  </a:cubicBezTo>
                  <a:lnTo>
                    <a:pt x="0" y="56884"/>
                  </a:lnTo>
                  <a:cubicBezTo>
                    <a:pt x="0" y="25468"/>
                    <a:pt x="25468" y="0"/>
                    <a:pt x="56884" y="0"/>
                  </a:cubicBezTo>
                  <a:close/>
                </a:path>
              </a:pathLst>
            </a:custGeom>
            <a:solidFill>
              <a:srgbClr val="0A354F">
                <a:alpha val="29804"/>
              </a:srgbClr>
            </a:solidFill>
            <a:ln w="38100" cap="rnd">
              <a:gradFill>
                <a:gsLst>
                  <a:gs pos="0">
                    <a:srgbClr val="009EC3">
                      <a:alpha val="30000"/>
                    </a:srgbClr>
                  </a:gs>
                  <a:gs pos="100000">
                    <a:srgbClr val="00FBB2">
                      <a:alpha val="30000"/>
                    </a:srgbClr>
                  </a:gs>
                </a:gsLst>
                <a:lin ang="0"/>
              </a:gradFill>
              <a:prstDash val="solid"/>
              <a:round/>
            </a:ln>
          </p:spPr>
          <p:txBody>
            <a:bodyPr/>
            <a:lstStyle/>
            <a:p>
              <a:endParaRPr lang="en-US"/>
            </a:p>
          </p:txBody>
        </p:sp>
        <p:sp>
          <p:nvSpPr>
            <p:cNvPr id="8" name="TextBox 8"/>
            <p:cNvSpPr txBox="1"/>
            <p:nvPr/>
          </p:nvSpPr>
          <p:spPr>
            <a:xfrm>
              <a:off x="0" y="-57150"/>
              <a:ext cx="343748" cy="17091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1329339" y="2324918"/>
            <a:ext cx="5568433" cy="5568433"/>
            <a:chOff x="0" y="0"/>
            <a:chExt cx="510419" cy="510419"/>
          </a:xfrm>
        </p:grpSpPr>
        <p:sp>
          <p:nvSpPr>
            <p:cNvPr id="10" name="Freeform 10"/>
            <p:cNvSpPr/>
            <p:nvPr/>
          </p:nvSpPr>
          <p:spPr>
            <a:xfrm>
              <a:off x="0" y="0"/>
              <a:ext cx="510419" cy="510419"/>
            </a:xfrm>
            <a:custGeom>
              <a:avLst/>
              <a:gdLst/>
              <a:ahLst/>
              <a:cxnLst/>
              <a:rect l="l" t="t" r="r" b="b"/>
              <a:pathLst>
                <a:path w="510419" h="510419">
                  <a:moveTo>
                    <a:pt x="202237" y="0"/>
                  </a:moveTo>
                  <a:lnTo>
                    <a:pt x="308182" y="0"/>
                  </a:lnTo>
                  <a:cubicBezTo>
                    <a:pt x="419874" y="0"/>
                    <a:pt x="510419" y="90545"/>
                    <a:pt x="510419" y="202237"/>
                  </a:cubicBezTo>
                  <a:lnTo>
                    <a:pt x="510419" y="308182"/>
                  </a:lnTo>
                  <a:cubicBezTo>
                    <a:pt x="510419" y="419874"/>
                    <a:pt x="419874" y="510419"/>
                    <a:pt x="308182" y="510419"/>
                  </a:cubicBezTo>
                  <a:lnTo>
                    <a:pt x="202237" y="510419"/>
                  </a:lnTo>
                  <a:cubicBezTo>
                    <a:pt x="90545" y="510419"/>
                    <a:pt x="0" y="419874"/>
                    <a:pt x="0" y="308182"/>
                  </a:cubicBezTo>
                  <a:lnTo>
                    <a:pt x="0" y="202237"/>
                  </a:lnTo>
                  <a:cubicBezTo>
                    <a:pt x="0" y="90545"/>
                    <a:pt x="90545" y="0"/>
                    <a:pt x="202237" y="0"/>
                  </a:cubicBezTo>
                  <a:close/>
                </a:path>
              </a:pathLst>
            </a:custGeom>
            <a:gradFill rotWithShape="1">
              <a:gsLst>
                <a:gs pos="0">
                  <a:srgbClr val="009EC3">
                    <a:alpha val="100000"/>
                  </a:srgbClr>
                </a:gs>
                <a:gs pos="100000">
                  <a:srgbClr val="00FBB2">
                    <a:alpha val="100000"/>
                  </a:srgbClr>
                </a:gs>
              </a:gsLst>
              <a:lin ang="0"/>
            </a:gradFill>
          </p:spPr>
          <p:txBody>
            <a:bodyPr/>
            <a:lstStyle/>
            <a:p>
              <a:endParaRPr lang="en-US"/>
            </a:p>
          </p:txBody>
        </p:sp>
        <p:sp>
          <p:nvSpPr>
            <p:cNvPr id="11" name="TextBox 11"/>
            <p:cNvSpPr txBox="1"/>
            <p:nvPr/>
          </p:nvSpPr>
          <p:spPr>
            <a:xfrm>
              <a:off x="0" y="-57150"/>
              <a:ext cx="510419" cy="567569"/>
            </a:xfrm>
            <a:prstGeom prst="rect">
              <a:avLst/>
            </a:prstGeom>
          </p:spPr>
          <p:txBody>
            <a:bodyPr lIns="50800" tIns="50800" rIns="50800" bIns="50800" rtlCol="0" anchor="ctr"/>
            <a:lstStyle/>
            <a:p>
              <a:pPr algn="ctr">
                <a:lnSpc>
                  <a:spcPts val="2799"/>
                </a:lnSpc>
              </a:pPr>
              <a:endParaRPr/>
            </a:p>
          </p:txBody>
        </p:sp>
      </p:grpSp>
      <p:grpSp>
        <p:nvGrpSpPr>
          <p:cNvPr id="12" name="Group 12"/>
          <p:cNvGrpSpPr/>
          <p:nvPr/>
        </p:nvGrpSpPr>
        <p:grpSpPr>
          <a:xfrm>
            <a:off x="10865394" y="2851745"/>
            <a:ext cx="5592845" cy="5592845"/>
            <a:chOff x="0" y="0"/>
            <a:chExt cx="6350000" cy="6350000"/>
          </a:xfrm>
        </p:grpSpPr>
        <p:sp>
          <p:nvSpPr>
            <p:cNvPr id="13" name="Freeform 13"/>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4"/>
              <a:stretch>
                <a:fillRect l="-38888" r="-38888"/>
              </a:stretch>
            </a:blipFill>
          </p:spPr>
          <p:txBody>
            <a:bodyPr/>
            <a:lstStyle/>
            <a:p>
              <a:endParaRPr lang="en-US"/>
            </a:p>
          </p:txBody>
        </p:sp>
      </p:grpSp>
      <p:sp>
        <p:nvSpPr>
          <p:cNvPr id="14" name="TextBox 14"/>
          <p:cNvSpPr txBox="1"/>
          <p:nvPr/>
        </p:nvSpPr>
        <p:spPr>
          <a:xfrm>
            <a:off x="10020449" y="715565"/>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Home</a:t>
            </a:r>
          </a:p>
        </p:txBody>
      </p:sp>
      <p:sp>
        <p:nvSpPr>
          <p:cNvPr id="15" name="TextBox 15"/>
          <p:cNvSpPr txBox="1"/>
          <p:nvPr/>
        </p:nvSpPr>
        <p:spPr>
          <a:xfrm>
            <a:off x="12053239" y="715565"/>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About</a:t>
            </a:r>
          </a:p>
        </p:txBody>
      </p:sp>
      <p:sp>
        <p:nvSpPr>
          <p:cNvPr id="16" name="TextBox 16"/>
          <p:cNvSpPr txBox="1"/>
          <p:nvPr/>
        </p:nvSpPr>
        <p:spPr>
          <a:xfrm>
            <a:off x="14086030" y="715565"/>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Contact</a:t>
            </a:r>
          </a:p>
        </p:txBody>
      </p:sp>
      <p:sp>
        <p:nvSpPr>
          <p:cNvPr id="17" name="TextBox 17"/>
          <p:cNvSpPr txBox="1"/>
          <p:nvPr/>
        </p:nvSpPr>
        <p:spPr>
          <a:xfrm>
            <a:off x="1650104" y="800889"/>
            <a:ext cx="5649932" cy="291846"/>
          </a:xfrm>
          <a:prstGeom prst="rect">
            <a:avLst/>
          </a:prstGeom>
        </p:spPr>
        <p:txBody>
          <a:bodyPr lIns="0" tIns="0" rIns="0" bIns="0" rtlCol="0" anchor="t">
            <a:spAutoFit/>
          </a:bodyPr>
          <a:lstStyle/>
          <a:p>
            <a:pPr algn="l">
              <a:lnSpc>
                <a:spcPts val="2247"/>
              </a:lnSpc>
            </a:pPr>
            <a:r>
              <a:rPr lang="en-US" sz="2100">
                <a:solidFill>
                  <a:srgbClr val="FFFFFF"/>
                </a:solidFill>
                <a:latin typeface="League Spartan"/>
                <a:ea typeface="League Spartan"/>
                <a:cs typeface="League Spartan"/>
                <a:sym typeface="League Spartan"/>
              </a:rPr>
              <a:t>Artificial Intelligence</a:t>
            </a:r>
          </a:p>
        </p:txBody>
      </p:sp>
      <p:sp>
        <p:nvSpPr>
          <p:cNvPr id="18" name="TextBox 18"/>
          <p:cNvSpPr txBox="1"/>
          <p:nvPr/>
        </p:nvSpPr>
        <p:spPr>
          <a:xfrm>
            <a:off x="1262896" y="3212799"/>
            <a:ext cx="7512677" cy="1122680"/>
          </a:xfrm>
          <a:prstGeom prst="rect">
            <a:avLst/>
          </a:prstGeom>
        </p:spPr>
        <p:txBody>
          <a:bodyPr lIns="0" tIns="0" rIns="0" bIns="0" rtlCol="0" anchor="t">
            <a:spAutoFit/>
          </a:bodyPr>
          <a:lstStyle/>
          <a:p>
            <a:pPr algn="l">
              <a:lnSpc>
                <a:spcPts val="8560"/>
              </a:lnSpc>
            </a:pPr>
            <a:r>
              <a:rPr lang="en-US" sz="8000">
                <a:solidFill>
                  <a:srgbClr val="FFFFFF"/>
                </a:solidFill>
                <a:latin typeface="League Spartan"/>
                <a:ea typeface="League Spartan"/>
                <a:cs typeface="League Spartan"/>
                <a:sym typeface="League Spartan"/>
              </a:rPr>
              <a:t>Introduction</a:t>
            </a:r>
          </a:p>
        </p:txBody>
      </p:sp>
      <p:sp>
        <p:nvSpPr>
          <p:cNvPr id="19" name="TextBox 19"/>
          <p:cNvSpPr txBox="1"/>
          <p:nvPr/>
        </p:nvSpPr>
        <p:spPr>
          <a:xfrm>
            <a:off x="1262896" y="4444843"/>
            <a:ext cx="8454550" cy="171132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 pharetra tortor feugiat non. Etiam vehicula hendrerit aliquet. Donec sed nulla dapibus</a:t>
            </a:r>
          </a:p>
        </p:txBody>
      </p:sp>
      <p:sp>
        <p:nvSpPr>
          <p:cNvPr id="20" name="TextBox 20"/>
          <p:cNvSpPr txBox="1"/>
          <p:nvPr/>
        </p:nvSpPr>
        <p:spPr>
          <a:xfrm>
            <a:off x="1262896" y="6938929"/>
            <a:ext cx="2543678"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Read More</a:t>
            </a:r>
          </a:p>
        </p:txBody>
      </p:sp>
      <p:grpSp>
        <p:nvGrpSpPr>
          <p:cNvPr id="21" name="Group 21"/>
          <p:cNvGrpSpPr/>
          <p:nvPr/>
        </p:nvGrpSpPr>
        <p:grpSpPr>
          <a:xfrm>
            <a:off x="16648739" y="8266678"/>
            <a:ext cx="840809" cy="84080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gradFill>
                <a:gsLst>
                  <a:gs pos="0">
                    <a:srgbClr val="009EC3">
                      <a:alpha val="100000"/>
                    </a:srgbClr>
                  </a:gs>
                  <a:gs pos="100000">
                    <a:srgbClr val="00FBB2">
                      <a:alpha val="100000"/>
                    </a:srgbClr>
                  </a:gs>
                </a:gsLst>
                <a:lin ang="0"/>
              </a:gradFill>
              <a:prstDash val="solid"/>
              <a:miter/>
            </a:ln>
          </p:spPr>
          <p:txBody>
            <a:bodyPr/>
            <a:lstStyle/>
            <a:p>
              <a:endParaRPr lang="en-US"/>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4" name="Group 24"/>
          <p:cNvGrpSpPr/>
          <p:nvPr/>
        </p:nvGrpSpPr>
        <p:grpSpPr>
          <a:xfrm>
            <a:off x="6460609" y="8184993"/>
            <a:ext cx="3256837" cy="325683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EC3">
                    <a:alpha val="100000"/>
                  </a:srgbClr>
                </a:gs>
                <a:gs pos="100000">
                  <a:srgbClr val="00FBB2">
                    <a:alpha val="100000"/>
                  </a:srgbClr>
                </a:gs>
              </a:gsLst>
              <a:lin ang="0"/>
            </a:gradFill>
          </p:spPr>
          <p:txBody>
            <a:bodyPr/>
            <a:lstStyle/>
            <a:p>
              <a:endParaRPr lang="en-US"/>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27" name="Group 27"/>
          <p:cNvGrpSpPr/>
          <p:nvPr/>
        </p:nvGrpSpPr>
        <p:grpSpPr>
          <a:xfrm>
            <a:off x="8876636" y="2324918"/>
            <a:ext cx="1151346" cy="1151346"/>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gradFill>
                <a:gsLst>
                  <a:gs pos="0">
                    <a:srgbClr val="009EC3">
                      <a:alpha val="100000"/>
                    </a:srgbClr>
                  </a:gs>
                  <a:gs pos="100000">
                    <a:srgbClr val="00FBB2">
                      <a:alpha val="100000"/>
                    </a:srgbClr>
                  </a:gs>
                </a:gsLst>
                <a:lin ang="0"/>
              </a:gradFill>
              <a:prstDash val="solid"/>
              <a:miter/>
            </a:ln>
          </p:spPr>
          <p:txBody>
            <a:bodyPr/>
            <a:lstStyle/>
            <a:p>
              <a:endParaRPr lang="en-US"/>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0" name="Group 30"/>
          <p:cNvGrpSpPr/>
          <p:nvPr/>
        </p:nvGrpSpPr>
        <p:grpSpPr>
          <a:xfrm>
            <a:off x="5069766" y="6743332"/>
            <a:ext cx="554372" cy="554372"/>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EC3">
                    <a:alpha val="100000"/>
                  </a:srgbClr>
                </a:gs>
                <a:gs pos="100000">
                  <a:srgbClr val="00FBB2">
                    <a:alpha val="100000"/>
                  </a:srgbClr>
                </a:gs>
              </a:gsLst>
              <a:lin ang="0"/>
            </a:gradFill>
          </p:spPr>
          <p:txBody>
            <a:bodyPr/>
            <a:lstStyle/>
            <a:p>
              <a:endParaRPr lang="en-US"/>
            </a:p>
          </p:txBody>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33" name="Freeform 33"/>
          <p:cNvSpPr/>
          <p:nvPr/>
        </p:nvSpPr>
        <p:spPr>
          <a:xfrm>
            <a:off x="1007318" y="9094686"/>
            <a:ext cx="360555" cy="360555"/>
          </a:xfrm>
          <a:custGeom>
            <a:avLst/>
            <a:gdLst/>
            <a:ahLst/>
            <a:cxnLst/>
            <a:rect l="l" t="t" r="r" b="b"/>
            <a:pathLst>
              <a:path w="360555" h="360555">
                <a:moveTo>
                  <a:pt x="0" y="0"/>
                </a:moveTo>
                <a:lnTo>
                  <a:pt x="360555" y="0"/>
                </a:lnTo>
                <a:lnTo>
                  <a:pt x="360555" y="360555"/>
                </a:lnTo>
                <a:lnTo>
                  <a:pt x="0" y="360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4" name="TextBox 34"/>
          <p:cNvSpPr txBox="1"/>
          <p:nvPr/>
        </p:nvSpPr>
        <p:spPr>
          <a:xfrm>
            <a:off x="1554854" y="9090025"/>
            <a:ext cx="270485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ea typeface="Poppins"/>
                <a:cs typeface="Poppins"/>
                <a:sym typeface="Poppins"/>
              </a:rPr>
              <a:t>Search Presentation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E1330">
                <a:alpha val="100000"/>
              </a:srgbClr>
            </a:gs>
            <a:gs pos="100000">
              <a:srgbClr val="07174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473714" y="-311049"/>
            <a:ext cx="19190287" cy="1854099"/>
            <a:chOff x="0" y="0"/>
            <a:chExt cx="2704977" cy="261345"/>
          </a:xfrm>
        </p:grpSpPr>
        <p:sp>
          <p:nvSpPr>
            <p:cNvPr id="3" name="Freeform 3"/>
            <p:cNvSpPr/>
            <p:nvPr/>
          </p:nvSpPr>
          <p:spPr>
            <a:xfrm>
              <a:off x="0" y="0"/>
              <a:ext cx="2704977" cy="261345"/>
            </a:xfrm>
            <a:custGeom>
              <a:avLst/>
              <a:gdLst/>
              <a:ahLst/>
              <a:cxnLst/>
              <a:rect l="l" t="t" r="r" b="b"/>
              <a:pathLst>
                <a:path w="2704977" h="261345">
                  <a:moveTo>
                    <a:pt x="8069" y="0"/>
                  </a:moveTo>
                  <a:lnTo>
                    <a:pt x="2696908" y="0"/>
                  </a:lnTo>
                  <a:cubicBezTo>
                    <a:pt x="2701364" y="0"/>
                    <a:pt x="2704977" y="3612"/>
                    <a:pt x="2704977" y="8069"/>
                  </a:cubicBezTo>
                  <a:lnTo>
                    <a:pt x="2704977" y="253277"/>
                  </a:lnTo>
                  <a:cubicBezTo>
                    <a:pt x="2704977" y="257733"/>
                    <a:pt x="2701364" y="261345"/>
                    <a:pt x="2696908" y="261345"/>
                  </a:cubicBezTo>
                  <a:lnTo>
                    <a:pt x="8069" y="261345"/>
                  </a:lnTo>
                  <a:cubicBezTo>
                    <a:pt x="3612" y="261345"/>
                    <a:pt x="0" y="257733"/>
                    <a:pt x="0" y="253277"/>
                  </a:cubicBezTo>
                  <a:lnTo>
                    <a:pt x="0" y="8069"/>
                  </a:lnTo>
                  <a:cubicBezTo>
                    <a:pt x="0" y="3612"/>
                    <a:pt x="3612" y="0"/>
                    <a:pt x="8069" y="0"/>
                  </a:cubicBezTo>
                  <a:close/>
                </a:path>
              </a:pathLst>
            </a:custGeom>
            <a:gradFill rotWithShape="1">
              <a:gsLst>
                <a:gs pos="0">
                  <a:srgbClr val="0E1330">
                    <a:alpha val="30000"/>
                  </a:srgbClr>
                </a:gs>
                <a:gs pos="100000">
                  <a:srgbClr val="071740">
                    <a:alpha val="30000"/>
                  </a:srgbClr>
                </a:gs>
              </a:gsLst>
              <a:lin ang="0"/>
            </a:gradFill>
            <a:ln w="38100" cap="sq">
              <a:gradFill>
                <a:gsLst>
                  <a:gs pos="0">
                    <a:srgbClr val="009EC3">
                      <a:alpha val="30000"/>
                    </a:srgbClr>
                  </a:gs>
                  <a:gs pos="100000">
                    <a:srgbClr val="00FBB2">
                      <a:alpha val="30000"/>
                    </a:srgbClr>
                  </a:gs>
                </a:gsLst>
                <a:lin ang="0"/>
              </a:gradFill>
              <a:prstDash val="solid"/>
              <a:miter/>
            </a:ln>
          </p:spPr>
          <p:txBody>
            <a:bodyPr/>
            <a:lstStyle/>
            <a:p>
              <a:endParaRPr lang="en-US"/>
            </a:p>
          </p:txBody>
        </p:sp>
        <p:sp>
          <p:nvSpPr>
            <p:cNvPr id="4" name="TextBox 4"/>
            <p:cNvSpPr txBox="1"/>
            <p:nvPr/>
          </p:nvSpPr>
          <p:spPr>
            <a:xfrm>
              <a:off x="0" y="-57150"/>
              <a:ext cx="2704977" cy="31849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866395" y="727075"/>
            <a:ext cx="392905" cy="392905"/>
          </a:xfrm>
          <a:custGeom>
            <a:avLst/>
            <a:gdLst/>
            <a:ahLst/>
            <a:cxnLst/>
            <a:rect l="l" t="t" r="r" b="b"/>
            <a:pathLst>
              <a:path w="392905" h="392905">
                <a:moveTo>
                  <a:pt x="0" y="0"/>
                </a:moveTo>
                <a:lnTo>
                  <a:pt x="392905" y="0"/>
                </a:lnTo>
                <a:lnTo>
                  <a:pt x="392905" y="392905"/>
                </a:lnTo>
                <a:lnTo>
                  <a:pt x="0" y="392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5380018" y="7842437"/>
            <a:ext cx="3617460" cy="361746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EC3">
                    <a:alpha val="100000"/>
                  </a:srgbClr>
                </a:gs>
                <a:gs pos="100000">
                  <a:srgbClr val="00FBB2">
                    <a:alpha val="100000"/>
                  </a:srgbClr>
                </a:gs>
              </a:gsLst>
              <a:lin ang="0"/>
            </a:gradFill>
          </p:spPr>
          <p:txBody>
            <a:bodyPr/>
            <a:lstStyle/>
            <a:p>
              <a:endParaRPr lang="en-US"/>
            </a:p>
          </p:txBody>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9" name="Freeform 9"/>
          <p:cNvSpPr/>
          <p:nvPr/>
        </p:nvSpPr>
        <p:spPr>
          <a:xfrm rot="-335805">
            <a:off x="5932122" y="2699754"/>
            <a:ext cx="3767646" cy="7808593"/>
          </a:xfrm>
          <a:custGeom>
            <a:avLst/>
            <a:gdLst/>
            <a:ahLst/>
            <a:cxnLst/>
            <a:rect l="l" t="t" r="r" b="b"/>
            <a:pathLst>
              <a:path w="3767646" h="7808593">
                <a:moveTo>
                  <a:pt x="0" y="0"/>
                </a:moveTo>
                <a:lnTo>
                  <a:pt x="3767646" y="0"/>
                </a:lnTo>
                <a:lnTo>
                  <a:pt x="3767646" y="7808593"/>
                </a:lnTo>
                <a:lnTo>
                  <a:pt x="0" y="7808593"/>
                </a:lnTo>
                <a:lnTo>
                  <a:pt x="0" y="0"/>
                </a:lnTo>
                <a:close/>
              </a:path>
            </a:pathLst>
          </a:custGeom>
          <a:blipFill>
            <a:blip r:embed="rId4"/>
            <a:stretch>
              <a:fillRect/>
            </a:stretch>
          </a:blipFill>
        </p:spPr>
        <p:txBody>
          <a:bodyPr/>
          <a:lstStyle/>
          <a:p>
            <a:endParaRPr lang="en-US"/>
          </a:p>
        </p:txBody>
      </p:sp>
      <p:grpSp>
        <p:nvGrpSpPr>
          <p:cNvPr id="10" name="Group 10"/>
          <p:cNvGrpSpPr/>
          <p:nvPr/>
        </p:nvGrpSpPr>
        <p:grpSpPr>
          <a:xfrm>
            <a:off x="9144000" y="2234815"/>
            <a:ext cx="7574804" cy="2914100"/>
            <a:chOff x="0" y="0"/>
            <a:chExt cx="1067710" cy="410758"/>
          </a:xfrm>
        </p:grpSpPr>
        <p:sp>
          <p:nvSpPr>
            <p:cNvPr id="11" name="Freeform 11"/>
            <p:cNvSpPr/>
            <p:nvPr/>
          </p:nvSpPr>
          <p:spPr>
            <a:xfrm>
              <a:off x="0" y="0"/>
              <a:ext cx="1067710" cy="410759"/>
            </a:xfrm>
            <a:custGeom>
              <a:avLst/>
              <a:gdLst/>
              <a:ahLst/>
              <a:cxnLst/>
              <a:rect l="l" t="t" r="r" b="b"/>
              <a:pathLst>
                <a:path w="1067710" h="410759">
                  <a:moveTo>
                    <a:pt x="51103" y="0"/>
                  </a:moveTo>
                  <a:lnTo>
                    <a:pt x="1016607" y="0"/>
                  </a:lnTo>
                  <a:cubicBezTo>
                    <a:pt x="1044831" y="0"/>
                    <a:pt x="1067710" y="22880"/>
                    <a:pt x="1067710" y="51103"/>
                  </a:cubicBezTo>
                  <a:lnTo>
                    <a:pt x="1067710" y="359655"/>
                  </a:lnTo>
                  <a:cubicBezTo>
                    <a:pt x="1067710" y="373209"/>
                    <a:pt x="1062326" y="386207"/>
                    <a:pt x="1052743" y="395791"/>
                  </a:cubicBezTo>
                  <a:cubicBezTo>
                    <a:pt x="1043159" y="405374"/>
                    <a:pt x="1030161" y="410759"/>
                    <a:pt x="1016607" y="410759"/>
                  </a:cubicBezTo>
                  <a:lnTo>
                    <a:pt x="51103" y="410759"/>
                  </a:lnTo>
                  <a:cubicBezTo>
                    <a:pt x="22880" y="410759"/>
                    <a:pt x="0" y="387879"/>
                    <a:pt x="0" y="359655"/>
                  </a:cubicBezTo>
                  <a:lnTo>
                    <a:pt x="0" y="51103"/>
                  </a:lnTo>
                  <a:cubicBezTo>
                    <a:pt x="0" y="22880"/>
                    <a:pt x="22880" y="0"/>
                    <a:pt x="51103" y="0"/>
                  </a:cubicBezTo>
                  <a:close/>
                </a:path>
              </a:pathLst>
            </a:custGeom>
            <a:solidFill>
              <a:srgbClr val="0A354F">
                <a:alpha val="44706"/>
              </a:srgbClr>
            </a:solidFill>
            <a:ln w="38100" cap="rnd">
              <a:gradFill>
                <a:gsLst>
                  <a:gs pos="0">
                    <a:srgbClr val="009EC3">
                      <a:alpha val="45000"/>
                    </a:srgbClr>
                  </a:gs>
                  <a:gs pos="100000">
                    <a:srgbClr val="00FBB2">
                      <a:alpha val="45000"/>
                    </a:srgbClr>
                  </a:gs>
                </a:gsLst>
                <a:lin ang="0"/>
              </a:gradFill>
              <a:prstDash val="solid"/>
              <a:round/>
            </a:ln>
          </p:spPr>
          <p:txBody>
            <a:bodyPr/>
            <a:lstStyle/>
            <a:p>
              <a:endParaRPr lang="en-US"/>
            </a:p>
          </p:txBody>
        </p:sp>
        <p:sp>
          <p:nvSpPr>
            <p:cNvPr id="12" name="TextBox 12"/>
            <p:cNvSpPr txBox="1"/>
            <p:nvPr/>
          </p:nvSpPr>
          <p:spPr>
            <a:xfrm>
              <a:off x="0" y="-57150"/>
              <a:ext cx="1067710" cy="46790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9144000" y="5906713"/>
            <a:ext cx="7574804" cy="2914100"/>
            <a:chOff x="0" y="0"/>
            <a:chExt cx="1067710" cy="410758"/>
          </a:xfrm>
        </p:grpSpPr>
        <p:sp>
          <p:nvSpPr>
            <p:cNvPr id="14" name="Freeform 14"/>
            <p:cNvSpPr/>
            <p:nvPr/>
          </p:nvSpPr>
          <p:spPr>
            <a:xfrm>
              <a:off x="0" y="0"/>
              <a:ext cx="1067710" cy="410759"/>
            </a:xfrm>
            <a:custGeom>
              <a:avLst/>
              <a:gdLst/>
              <a:ahLst/>
              <a:cxnLst/>
              <a:rect l="l" t="t" r="r" b="b"/>
              <a:pathLst>
                <a:path w="1067710" h="410759">
                  <a:moveTo>
                    <a:pt x="51103" y="0"/>
                  </a:moveTo>
                  <a:lnTo>
                    <a:pt x="1016607" y="0"/>
                  </a:lnTo>
                  <a:cubicBezTo>
                    <a:pt x="1044831" y="0"/>
                    <a:pt x="1067710" y="22880"/>
                    <a:pt x="1067710" y="51103"/>
                  </a:cubicBezTo>
                  <a:lnTo>
                    <a:pt x="1067710" y="359655"/>
                  </a:lnTo>
                  <a:cubicBezTo>
                    <a:pt x="1067710" y="373209"/>
                    <a:pt x="1062326" y="386207"/>
                    <a:pt x="1052743" y="395791"/>
                  </a:cubicBezTo>
                  <a:cubicBezTo>
                    <a:pt x="1043159" y="405374"/>
                    <a:pt x="1030161" y="410759"/>
                    <a:pt x="1016607" y="410759"/>
                  </a:cubicBezTo>
                  <a:lnTo>
                    <a:pt x="51103" y="410759"/>
                  </a:lnTo>
                  <a:cubicBezTo>
                    <a:pt x="22880" y="410759"/>
                    <a:pt x="0" y="387879"/>
                    <a:pt x="0" y="359655"/>
                  </a:cubicBezTo>
                  <a:lnTo>
                    <a:pt x="0" y="51103"/>
                  </a:lnTo>
                  <a:cubicBezTo>
                    <a:pt x="0" y="22880"/>
                    <a:pt x="22880" y="0"/>
                    <a:pt x="51103" y="0"/>
                  </a:cubicBezTo>
                  <a:close/>
                </a:path>
              </a:pathLst>
            </a:custGeom>
            <a:solidFill>
              <a:srgbClr val="0A354F">
                <a:alpha val="44706"/>
              </a:srgbClr>
            </a:solidFill>
            <a:ln w="38100" cap="rnd">
              <a:gradFill>
                <a:gsLst>
                  <a:gs pos="0">
                    <a:srgbClr val="009EC3">
                      <a:alpha val="45000"/>
                    </a:srgbClr>
                  </a:gs>
                  <a:gs pos="100000">
                    <a:srgbClr val="00FBB2">
                      <a:alpha val="45000"/>
                    </a:srgbClr>
                  </a:gs>
                </a:gsLst>
                <a:lin ang="0"/>
              </a:gradFill>
              <a:prstDash val="solid"/>
              <a:round/>
            </a:ln>
          </p:spPr>
          <p:txBody>
            <a:bodyPr/>
            <a:lstStyle/>
            <a:p>
              <a:endParaRPr lang="en-US"/>
            </a:p>
          </p:txBody>
        </p:sp>
        <p:sp>
          <p:nvSpPr>
            <p:cNvPr id="15" name="TextBox 15"/>
            <p:cNvSpPr txBox="1"/>
            <p:nvPr/>
          </p:nvSpPr>
          <p:spPr>
            <a:xfrm>
              <a:off x="0" y="-57150"/>
              <a:ext cx="1067710" cy="467908"/>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9573113" y="2786584"/>
            <a:ext cx="1071605" cy="1071605"/>
          </a:xfrm>
          <a:custGeom>
            <a:avLst/>
            <a:gdLst/>
            <a:ahLst/>
            <a:cxnLst/>
            <a:rect l="l" t="t" r="r" b="b"/>
            <a:pathLst>
              <a:path w="1071605" h="1071605">
                <a:moveTo>
                  <a:pt x="0" y="0"/>
                </a:moveTo>
                <a:lnTo>
                  <a:pt x="1071604" y="0"/>
                </a:lnTo>
                <a:lnTo>
                  <a:pt x="1071604" y="1071605"/>
                </a:lnTo>
                <a:lnTo>
                  <a:pt x="0" y="10716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Freeform 17"/>
          <p:cNvSpPr/>
          <p:nvPr/>
        </p:nvSpPr>
        <p:spPr>
          <a:xfrm>
            <a:off x="9587856" y="6428913"/>
            <a:ext cx="1004018" cy="1041905"/>
          </a:xfrm>
          <a:custGeom>
            <a:avLst/>
            <a:gdLst/>
            <a:ahLst/>
            <a:cxnLst/>
            <a:rect l="l" t="t" r="r" b="b"/>
            <a:pathLst>
              <a:path w="1004018" h="1041905">
                <a:moveTo>
                  <a:pt x="0" y="0"/>
                </a:moveTo>
                <a:lnTo>
                  <a:pt x="1004018" y="0"/>
                </a:lnTo>
                <a:lnTo>
                  <a:pt x="1004018" y="1041905"/>
                </a:lnTo>
                <a:lnTo>
                  <a:pt x="0" y="10419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TextBox 18"/>
          <p:cNvSpPr txBox="1"/>
          <p:nvPr/>
        </p:nvSpPr>
        <p:spPr>
          <a:xfrm>
            <a:off x="10020449" y="715565"/>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Home</a:t>
            </a:r>
          </a:p>
        </p:txBody>
      </p:sp>
      <p:sp>
        <p:nvSpPr>
          <p:cNvPr id="19" name="TextBox 19"/>
          <p:cNvSpPr txBox="1"/>
          <p:nvPr/>
        </p:nvSpPr>
        <p:spPr>
          <a:xfrm>
            <a:off x="12053239" y="715565"/>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About</a:t>
            </a:r>
          </a:p>
        </p:txBody>
      </p:sp>
      <p:sp>
        <p:nvSpPr>
          <p:cNvPr id="20" name="TextBox 20"/>
          <p:cNvSpPr txBox="1"/>
          <p:nvPr/>
        </p:nvSpPr>
        <p:spPr>
          <a:xfrm>
            <a:off x="14086030" y="715565"/>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Contact</a:t>
            </a:r>
          </a:p>
        </p:txBody>
      </p:sp>
      <p:sp>
        <p:nvSpPr>
          <p:cNvPr id="21" name="TextBox 21"/>
          <p:cNvSpPr txBox="1"/>
          <p:nvPr/>
        </p:nvSpPr>
        <p:spPr>
          <a:xfrm>
            <a:off x="1650104" y="800889"/>
            <a:ext cx="5649932" cy="291846"/>
          </a:xfrm>
          <a:prstGeom prst="rect">
            <a:avLst/>
          </a:prstGeom>
        </p:spPr>
        <p:txBody>
          <a:bodyPr lIns="0" tIns="0" rIns="0" bIns="0" rtlCol="0" anchor="t">
            <a:spAutoFit/>
          </a:bodyPr>
          <a:lstStyle/>
          <a:p>
            <a:pPr algn="l">
              <a:lnSpc>
                <a:spcPts val="2247"/>
              </a:lnSpc>
            </a:pPr>
            <a:r>
              <a:rPr lang="en-US" sz="2100">
                <a:solidFill>
                  <a:srgbClr val="FFFFFF"/>
                </a:solidFill>
                <a:latin typeface="League Spartan"/>
                <a:ea typeface="League Spartan"/>
                <a:cs typeface="League Spartan"/>
                <a:sym typeface="League Spartan"/>
              </a:rPr>
              <a:t>Artificial Intelligence</a:t>
            </a:r>
          </a:p>
        </p:txBody>
      </p:sp>
      <p:sp>
        <p:nvSpPr>
          <p:cNvPr id="22" name="TextBox 22"/>
          <p:cNvSpPr txBox="1"/>
          <p:nvPr/>
        </p:nvSpPr>
        <p:spPr>
          <a:xfrm>
            <a:off x="10940403" y="3030886"/>
            <a:ext cx="5292799" cy="171132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a:t>
            </a:r>
          </a:p>
        </p:txBody>
      </p:sp>
      <p:sp>
        <p:nvSpPr>
          <p:cNvPr id="23" name="TextBox 23"/>
          <p:cNvSpPr txBox="1"/>
          <p:nvPr/>
        </p:nvSpPr>
        <p:spPr>
          <a:xfrm>
            <a:off x="10940403" y="2700859"/>
            <a:ext cx="1462071" cy="358775"/>
          </a:xfrm>
          <a:prstGeom prst="rect">
            <a:avLst/>
          </a:prstGeom>
        </p:spPr>
        <p:txBody>
          <a:bodyPr lIns="0" tIns="0" rIns="0" bIns="0" rtlCol="0" anchor="t">
            <a:spAutoFit/>
          </a:bodyPr>
          <a:lstStyle/>
          <a:p>
            <a:pPr algn="l">
              <a:lnSpc>
                <a:spcPts val="2799"/>
              </a:lnSpc>
              <a:spcBef>
                <a:spcPct val="0"/>
              </a:spcBef>
            </a:pPr>
            <a:r>
              <a:rPr lang="en-US" sz="1999" b="1">
                <a:solidFill>
                  <a:srgbClr val="00B5BF"/>
                </a:solidFill>
                <a:latin typeface="Poppins Bold"/>
                <a:ea typeface="Poppins Bold"/>
                <a:cs typeface="Poppins Bold"/>
                <a:sym typeface="Poppins Bold"/>
              </a:rPr>
              <a:t>Service 1</a:t>
            </a:r>
          </a:p>
        </p:txBody>
      </p:sp>
      <p:sp>
        <p:nvSpPr>
          <p:cNvPr id="24" name="TextBox 24"/>
          <p:cNvSpPr txBox="1"/>
          <p:nvPr/>
        </p:nvSpPr>
        <p:spPr>
          <a:xfrm>
            <a:off x="10940403" y="6701789"/>
            <a:ext cx="5292799" cy="171132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a:t>
            </a:r>
          </a:p>
        </p:txBody>
      </p:sp>
      <p:sp>
        <p:nvSpPr>
          <p:cNvPr id="25" name="TextBox 25"/>
          <p:cNvSpPr txBox="1"/>
          <p:nvPr/>
        </p:nvSpPr>
        <p:spPr>
          <a:xfrm>
            <a:off x="10940403" y="6371763"/>
            <a:ext cx="1462071" cy="358775"/>
          </a:xfrm>
          <a:prstGeom prst="rect">
            <a:avLst/>
          </a:prstGeom>
        </p:spPr>
        <p:txBody>
          <a:bodyPr lIns="0" tIns="0" rIns="0" bIns="0" rtlCol="0" anchor="t">
            <a:spAutoFit/>
          </a:bodyPr>
          <a:lstStyle/>
          <a:p>
            <a:pPr algn="l">
              <a:lnSpc>
                <a:spcPts val="2799"/>
              </a:lnSpc>
              <a:spcBef>
                <a:spcPct val="0"/>
              </a:spcBef>
            </a:pPr>
            <a:r>
              <a:rPr lang="en-US" sz="1999" b="1">
                <a:solidFill>
                  <a:srgbClr val="00B5BF"/>
                </a:solidFill>
                <a:latin typeface="Poppins Bold"/>
                <a:ea typeface="Poppins Bold"/>
                <a:cs typeface="Poppins Bold"/>
                <a:sym typeface="Poppins Bold"/>
              </a:rPr>
              <a:t>Service 2</a:t>
            </a:r>
          </a:p>
        </p:txBody>
      </p:sp>
      <p:sp>
        <p:nvSpPr>
          <p:cNvPr id="26" name="TextBox 26"/>
          <p:cNvSpPr txBox="1"/>
          <p:nvPr/>
        </p:nvSpPr>
        <p:spPr>
          <a:xfrm>
            <a:off x="1028700" y="5820988"/>
            <a:ext cx="5288835" cy="2621915"/>
          </a:xfrm>
          <a:prstGeom prst="rect">
            <a:avLst/>
          </a:prstGeom>
        </p:spPr>
        <p:txBody>
          <a:bodyPr lIns="0" tIns="0" rIns="0" bIns="0" rtlCol="0" anchor="t">
            <a:spAutoFit/>
          </a:bodyPr>
          <a:lstStyle/>
          <a:p>
            <a:pPr algn="l">
              <a:lnSpc>
                <a:spcPts val="10480"/>
              </a:lnSpc>
            </a:pPr>
            <a:r>
              <a:rPr lang="en-US" sz="8000">
                <a:solidFill>
                  <a:srgbClr val="FFFFFF"/>
                </a:solidFill>
                <a:latin typeface="League Spartan"/>
                <a:ea typeface="League Spartan"/>
                <a:cs typeface="League Spartan"/>
                <a:sym typeface="League Spartan"/>
              </a:rPr>
              <a:t>Our Best</a:t>
            </a:r>
          </a:p>
          <a:p>
            <a:pPr algn="l">
              <a:lnSpc>
                <a:spcPts val="10480"/>
              </a:lnSpc>
            </a:pPr>
            <a:r>
              <a:rPr lang="en-US" sz="8000">
                <a:solidFill>
                  <a:srgbClr val="FFFFFF"/>
                </a:solidFill>
                <a:latin typeface="League Spartan"/>
                <a:ea typeface="League Spartan"/>
                <a:cs typeface="League Spartan"/>
                <a:sym typeface="League Spartan"/>
              </a:rPr>
              <a:t>Service</a:t>
            </a:r>
          </a:p>
        </p:txBody>
      </p:sp>
      <p:grpSp>
        <p:nvGrpSpPr>
          <p:cNvPr id="27" name="Group 27"/>
          <p:cNvGrpSpPr/>
          <p:nvPr/>
        </p:nvGrpSpPr>
        <p:grpSpPr>
          <a:xfrm>
            <a:off x="1725657" y="2383117"/>
            <a:ext cx="2233215" cy="223321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009EC3">
                      <a:alpha val="100000"/>
                    </a:srgbClr>
                  </a:gs>
                  <a:gs pos="100000">
                    <a:srgbClr val="00FBB2">
                      <a:alpha val="100000"/>
                    </a:srgbClr>
                  </a:gs>
                </a:gsLst>
                <a:lin ang="0"/>
              </a:gradFill>
              <a:prstDash val="solid"/>
              <a:miter/>
            </a:ln>
          </p:spPr>
          <p:txBody>
            <a:bodyPr/>
            <a:lstStyle/>
            <a:p>
              <a:endParaRPr lang="en-US"/>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0" name="Group 30"/>
          <p:cNvGrpSpPr/>
          <p:nvPr/>
        </p:nvGrpSpPr>
        <p:grpSpPr>
          <a:xfrm>
            <a:off x="17127740" y="8820813"/>
            <a:ext cx="1588832" cy="1588832"/>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a:gradFill>
                <a:gsLst>
                  <a:gs pos="0">
                    <a:srgbClr val="009EC3">
                      <a:alpha val="100000"/>
                    </a:srgbClr>
                  </a:gs>
                  <a:gs pos="100000">
                    <a:srgbClr val="00FBB2">
                      <a:alpha val="100000"/>
                    </a:srgbClr>
                  </a:gs>
                </a:gsLst>
                <a:lin ang="0"/>
              </a:gradFill>
              <a:prstDash val="solid"/>
              <a:miter/>
            </a:ln>
          </p:spPr>
          <p:txBody>
            <a:bodyPr/>
            <a:lstStyle/>
            <a:p>
              <a:endParaRPr lang="en-US"/>
            </a:p>
          </p:txBody>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grpSp>
        <p:nvGrpSpPr>
          <p:cNvPr id="33" name="Group 33"/>
          <p:cNvGrpSpPr/>
          <p:nvPr/>
        </p:nvGrpSpPr>
        <p:grpSpPr>
          <a:xfrm>
            <a:off x="5560330" y="3059635"/>
            <a:ext cx="757206" cy="757206"/>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9EC3">
                    <a:alpha val="100000"/>
                  </a:srgbClr>
                </a:gs>
                <a:gs pos="100000">
                  <a:srgbClr val="00FBB2">
                    <a:alpha val="100000"/>
                  </a:srgbClr>
                </a:gs>
              </a:gsLst>
              <a:lin ang="0"/>
            </a:gradFill>
          </p:spPr>
          <p:txBody>
            <a:bodyPr/>
            <a:lstStyle/>
            <a:p>
              <a:endParaRPr lang="en-US"/>
            </a:p>
          </p:txBody>
        </p:sp>
        <p:sp>
          <p:nvSpPr>
            <p:cNvPr id="35" name="TextBox 3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36" name="Freeform 36"/>
          <p:cNvSpPr/>
          <p:nvPr/>
        </p:nvSpPr>
        <p:spPr>
          <a:xfrm>
            <a:off x="1007318" y="9094686"/>
            <a:ext cx="360555" cy="360555"/>
          </a:xfrm>
          <a:custGeom>
            <a:avLst/>
            <a:gdLst/>
            <a:ahLst/>
            <a:cxnLst/>
            <a:rect l="l" t="t" r="r" b="b"/>
            <a:pathLst>
              <a:path w="360555" h="360555">
                <a:moveTo>
                  <a:pt x="0" y="0"/>
                </a:moveTo>
                <a:lnTo>
                  <a:pt x="360555" y="0"/>
                </a:lnTo>
                <a:lnTo>
                  <a:pt x="360555" y="360555"/>
                </a:lnTo>
                <a:lnTo>
                  <a:pt x="0" y="360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7" name="TextBox 37"/>
          <p:cNvSpPr txBox="1"/>
          <p:nvPr/>
        </p:nvSpPr>
        <p:spPr>
          <a:xfrm>
            <a:off x="1554854" y="9090025"/>
            <a:ext cx="2704851" cy="358775"/>
          </a:xfrm>
          <a:prstGeom prst="rect">
            <a:avLst/>
          </a:prstGeom>
        </p:spPr>
        <p:txBody>
          <a:bodyPr lIns="0" tIns="0" rIns="0" bIns="0" rtlCol="0" anchor="t">
            <a:spAutoFit/>
          </a:bodyPr>
          <a:lstStyle/>
          <a:p>
            <a:pPr algn="l">
              <a:lnSpc>
                <a:spcPts val="2799"/>
              </a:lnSpc>
              <a:spcBef>
                <a:spcPct val="0"/>
              </a:spcBef>
            </a:pPr>
            <a:r>
              <a:rPr lang="en-US" sz="1999">
                <a:solidFill>
                  <a:srgbClr val="FFFFFF"/>
                </a:solidFill>
                <a:latin typeface="Poppins"/>
                <a:ea typeface="Poppins"/>
                <a:cs typeface="Poppins"/>
                <a:sym typeface="Poppins"/>
              </a:rPr>
              <a:t>Search Presentation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318</Words>
  <Application>Microsoft Macintosh PowerPoint</Application>
  <PresentationFormat>Custom</PresentationFormat>
  <Paragraphs>81</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League Spartan</vt:lpstr>
      <vt:lpstr>Arial</vt:lpstr>
      <vt:lpstr>Poppins Bold</vt:lpstr>
      <vt:lpstr>Poppins</vt:lpstr>
      <vt:lpstr>Calibri</vt:lpstr>
      <vt:lpstr>Poppins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Gradient Artificial Intelligence Presentation</dc:title>
  <cp:lastModifiedBy>Mathew Ayala</cp:lastModifiedBy>
  <cp:revision>1</cp:revision>
  <dcterms:created xsi:type="dcterms:W3CDTF">2006-08-16T00:00:00Z</dcterms:created>
  <dcterms:modified xsi:type="dcterms:W3CDTF">2025-10-21T19:51:10Z</dcterms:modified>
  <dc:identifier>DAG2cvSc7cM</dc:identifier>
</cp:coreProperties>
</file>